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  <p:sldMasterId id="2147483685" r:id="rId4"/>
    <p:sldMasterId id="2147483697" r:id="rId5"/>
    <p:sldMasterId id="2147483709" r:id="rId6"/>
    <p:sldMasterId id="2147483721" r:id="rId7"/>
    <p:sldMasterId id="2147483733" r:id="rId8"/>
    <p:sldMasterId id="2147483745" r:id="rId9"/>
  </p:sldMasterIdLst>
  <p:notesMasterIdLst>
    <p:notesMasterId r:id="rId20"/>
  </p:notesMasterIdLst>
  <p:sldIdLst>
    <p:sldId id="336" r:id="rId10"/>
    <p:sldId id="337" r:id="rId11"/>
    <p:sldId id="338" r:id="rId12"/>
    <p:sldId id="340" r:id="rId13"/>
    <p:sldId id="339" r:id="rId14"/>
    <p:sldId id="341" r:id="rId15"/>
    <p:sldId id="342" r:id="rId16"/>
    <p:sldId id="343" r:id="rId17"/>
    <p:sldId id="344" r:id="rId18"/>
    <p:sldId id="333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4F6"/>
    <a:srgbClr val="6AB3E7"/>
    <a:srgbClr val="FF7E68"/>
    <a:srgbClr val="EBE8F1"/>
    <a:srgbClr val="FDFDD7"/>
    <a:srgbClr val="7ED6A6"/>
    <a:srgbClr val="92CBD9"/>
    <a:srgbClr val="9D73BD"/>
    <a:srgbClr val="FEFE00"/>
    <a:srgbClr val="ACD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7" autoAdjust="0"/>
    <p:restoredTop sz="96314" autoAdjust="0"/>
  </p:normalViewPr>
  <p:slideViewPr>
    <p:cSldViewPr snapToGrid="0">
      <p:cViewPr>
        <p:scale>
          <a:sx n="71" d="100"/>
          <a:sy n="71" d="100"/>
        </p:scale>
        <p:origin x="-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45DD4-FEAA-439F-BE3D-7CC38C68D55B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25CEC-2ABC-4E79-BB53-CF7F3C7D9C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023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73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29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273845"/>
            <a:ext cx="2743200" cy="58527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3845"/>
            <a:ext cx="8026400" cy="58527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251A6-AB97-4611-AEA2-47D2E6ED4D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79181"/>
      </p:ext>
    </p:extLst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1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5884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4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4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72 w 1722"/>
                <a:gd name="T1" fmla="*/ 41 h 66"/>
                <a:gd name="T2" fmla="*/ 1672 w 1722"/>
                <a:gd name="T3" fmla="*/ 35 h 66"/>
                <a:gd name="T4" fmla="*/ 0 w 1722"/>
                <a:gd name="T5" fmla="*/ 0 h 66"/>
                <a:gd name="T6" fmla="*/ 0 w 1722"/>
                <a:gd name="T7" fmla="*/ 33 h 66"/>
                <a:gd name="T8" fmla="*/ 1672 w 1722"/>
                <a:gd name="T9" fmla="*/ 41 h 66"/>
                <a:gd name="T10" fmla="*/ 1672 w 1722"/>
                <a:gd name="T11" fmla="*/ 4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50 w 975"/>
                <a:gd name="T1" fmla="*/ 48 h 101"/>
                <a:gd name="T2" fmla="*/ 950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50 w 975"/>
                <a:gd name="T9" fmla="*/ 48 h 101"/>
                <a:gd name="T10" fmla="*/ 950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9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91 w 2141"/>
                <a:gd name="T7" fmla="*/ 0 h 198"/>
                <a:gd name="T8" fmla="*/ 209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07 w 2517"/>
                <a:gd name="T1" fmla="*/ 276 h 276"/>
                <a:gd name="T2" fmla="*/ 2442 w 2517"/>
                <a:gd name="T3" fmla="*/ 204 h 276"/>
                <a:gd name="T4" fmla="*/ 2185 w 2517"/>
                <a:gd name="T5" fmla="*/ 0 h 276"/>
                <a:gd name="T6" fmla="*/ 0 w 2517"/>
                <a:gd name="T7" fmla="*/ 276 h 276"/>
                <a:gd name="T8" fmla="*/ 2107 w 2517"/>
                <a:gd name="T9" fmla="*/ 276 h 276"/>
                <a:gd name="T10" fmla="*/ 210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70"/>
              <a:ext cx="1404" cy="377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04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04 w 729"/>
                <a:gd name="T7" fmla="*/ 240 h 240"/>
                <a:gd name="T8" fmla="*/ 704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5"/>
              <a:ext cx="5030" cy="167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04 w 729"/>
                <a:gd name="T1" fmla="*/ 318 h 318"/>
                <a:gd name="T2" fmla="*/ 704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04 w 729"/>
                <a:gd name="T9" fmla="*/ 318 h 318"/>
                <a:gd name="T10" fmla="*/ 704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300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87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8"/>
              <a:ext cx="5752" cy="41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73859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73859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</p:grpSp>
      </p:grpSp>
      <p:sp>
        <p:nvSpPr>
          <p:cNvPr id="584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1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4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77">
              <a:defRPr>
                <a:cs typeface="+mn-cs"/>
              </a:defRPr>
            </a:lvl1pPr>
          </a:lstStyle>
          <a:p>
            <a:pPr>
              <a:defRPr/>
            </a:pPr>
            <a:fld id="{A2C9A1E9-E9E1-4D21-926E-3E381A2A8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91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77">
              <a:defRPr>
                <a:cs typeface="+mn-cs"/>
              </a:defRPr>
            </a:lvl1pPr>
          </a:lstStyle>
          <a:p>
            <a:pPr>
              <a:defRPr/>
            </a:pPr>
            <a:fld id="{88BAA8BE-C4A1-4589-86DC-1F124E6CB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02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4406931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739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05" indent="0">
              <a:buNone/>
              <a:defRPr sz="1900"/>
            </a:lvl2pPr>
            <a:lvl3pPr marL="914012" indent="0">
              <a:buNone/>
              <a:defRPr sz="1600"/>
            </a:lvl3pPr>
            <a:lvl4pPr marL="1371016" indent="0">
              <a:buNone/>
              <a:defRPr sz="1500"/>
            </a:lvl4pPr>
            <a:lvl5pPr marL="1828024" indent="0">
              <a:buNone/>
              <a:defRPr sz="1500"/>
            </a:lvl5pPr>
            <a:lvl6pPr marL="2285028" indent="0">
              <a:buNone/>
              <a:defRPr sz="1500"/>
            </a:lvl6pPr>
            <a:lvl7pPr marL="2742035" indent="0">
              <a:buNone/>
              <a:defRPr sz="1500"/>
            </a:lvl7pPr>
            <a:lvl8pPr marL="3199040" indent="0">
              <a:buNone/>
              <a:defRPr sz="1500"/>
            </a:lvl8pPr>
            <a:lvl9pPr marL="3656045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77">
              <a:defRPr>
                <a:cs typeface="+mn-cs"/>
              </a:defRPr>
            </a:lvl1pPr>
          </a:lstStyle>
          <a:p>
            <a:pPr>
              <a:defRPr/>
            </a:pPr>
            <a:fld id="{67BC37DB-E033-47D9-AEAA-EA5BF0315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65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32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600232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77">
              <a:defRPr>
                <a:cs typeface="+mn-cs"/>
              </a:defRPr>
            </a:lvl1pPr>
          </a:lstStyle>
          <a:p>
            <a:pPr>
              <a:defRPr/>
            </a:pPr>
            <a:fld id="{443AE38B-4FC6-45F3-99A4-8CA5A6EB8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17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39"/>
            <a:ext cx="538691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5" indent="0">
              <a:buNone/>
              <a:defRPr sz="2000" b="1"/>
            </a:lvl2pPr>
            <a:lvl3pPr marL="914012" indent="0">
              <a:buNone/>
              <a:defRPr sz="1900" b="1"/>
            </a:lvl3pPr>
            <a:lvl4pPr marL="1371016" indent="0">
              <a:buNone/>
              <a:defRPr sz="1600" b="1"/>
            </a:lvl4pPr>
            <a:lvl5pPr marL="1828024" indent="0">
              <a:buNone/>
              <a:defRPr sz="1600" b="1"/>
            </a:lvl5pPr>
            <a:lvl6pPr marL="2285028" indent="0">
              <a:buNone/>
              <a:defRPr sz="1600" b="1"/>
            </a:lvl6pPr>
            <a:lvl7pPr marL="2742035" indent="0">
              <a:buNone/>
              <a:defRPr sz="1600" b="1"/>
            </a:lvl7pPr>
            <a:lvl8pPr marL="3199040" indent="0">
              <a:buNone/>
              <a:defRPr sz="1600" b="1"/>
            </a:lvl8pPr>
            <a:lvl9pPr marL="36560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39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5" indent="0">
              <a:buNone/>
              <a:defRPr sz="2000" b="1"/>
            </a:lvl2pPr>
            <a:lvl3pPr marL="914012" indent="0">
              <a:buNone/>
              <a:defRPr sz="1900" b="1"/>
            </a:lvl3pPr>
            <a:lvl4pPr marL="1371016" indent="0">
              <a:buNone/>
              <a:defRPr sz="1600" b="1"/>
            </a:lvl4pPr>
            <a:lvl5pPr marL="1828024" indent="0">
              <a:buNone/>
              <a:defRPr sz="1600" b="1"/>
            </a:lvl5pPr>
            <a:lvl6pPr marL="2285028" indent="0">
              <a:buNone/>
              <a:defRPr sz="1600" b="1"/>
            </a:lvl6pPr>
            <a:lvl7pPr marL="2742035" indent="0">
              <a:buNone/>
              <a:defRPr sz="1600" b="1"/>
            </a:lvl7pPr>
            <a:lvl8pPr marL="3199040" indent="0">
              <a:buNone/>
              <a:defRPr sz="1600" b="1"/>
            </a:lvl8pPr>
            <a:lvl9pPr marL="36560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77">
              <a:defRPr>
                <a:cs typeface="+mn-cs"/>
              </a:defRPr>
            </a:lvl1pPr>
          </a:lstStyle>
          <a:p>
            <a:pPr>
              <a:defRPr/>
            </a:pPr>
            <a:fld id="{B4E68196-08AF-468B-AD1A-B361A0E7B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05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77">
              <a:defRPr>
                <a:cs typeface="+mn-cs"/>
              </a:defRPr>
            </a:lvl1pPr>
          </a:lstStyle>
          <a:p>
            <a:pPr>
              <a:defRPr/>
            </a:pPr>
            <a:fld id="{F5E735B8-B277-497F-A3BD-59495E2C8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35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77">
              <a:defRPr>
                <a:cs typeface="+mn-cs"/>
              </a:defRPr>
            </a:lvl1pPr>
          </a:lstStyle>
          <a:p>
            <a:pPr>
              <a:defRPr/>
            </a:pPr>
            <a:fld id="{ED15202B-4FC6-4D37-AA24-EABF6D0EE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73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75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8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30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5" indent="0">
              <a:buNone/>
              <a:defRPr sz="1200"/>
            </a:lvl2pPr>
            <a:lvl3pPr marL="914012" indent="0">
              <a:buNone/>
              <a:defRPr sz="1100"/>
            </a:lvl3pPr>
            <a:lvl4pPr marL="1371016" indent="0">
              <a:buNone/>
              <a:defRPr sz="900"/>
            </a:lvl4pPr>
            <a:lvl5pPr marL="1828024" indent="0">
              <a:buNone/>
              <a:defRPr sz="900"/>
            </a:lvl5pPr>
            <a:lvl6pPr marL="2285028" indent="0">
              <a:buNone/>
              <a:defRPr sz="900"/>
            </a:lvl6pPr>
            <a:lvl7pPr marL="2742035" indent="0">
              <a:buNone/>
              <a:defRPr sz="900"/>
            </a:lvl7pPr>
            <a:lvl8pPr marL="3199040" indent="0">
              <a:buNone/>
              <a:defRPr sz="900"/>
            </a:lvl8pPr>
            <a:lvl9pPr marL="36560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77">
              <a:defRPr>
                <a:cs typeface="+mn-cs"/>
              </a:defRPr>
            </a:lvl1pPr>
          </a:lstStyle>
          <a:p>
            <a:pPr>
              <a:defRPr/>
            </a:pPr>
            <a:fld id="{3799C2D4-2FDA-4EA9-BF47-93D94EE12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8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6" y="4800627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5" indent="0">
              <a:buNone/>
              <a:defRPr sz="2800"/>
            </a:lvl2pPr>
            <a:lvl3pPr marL="914012" indent="0">
              <a:buNone/>
              <a:defRPr sz="2400"/>
            </a:lvl3pPr>
            <a:lvl4pPr marL="1371016" indent="0">
              <a:buNone/>
              <a:defRPr sz="2000"/>
            </a:lvl4pPr>
            <a:lvl5pPr marL="1828024" indent="0">
              <a:buNone/>
              <a:defRPr sz="2000"/>
            </a:lvl5pPr>
            <a:lvl6pPr marL="2285028" indent="0">
              <a:buNone/>
              <a:defRPr sz="2000"/>
            </a:lvl6pPr>
            <a:lvl7pPr marL="2742035" indent="0">
              <a:buNone/>
              <a:defRPr sz="2000"/>
            </a:lvl7pPr>
            <a:lvl8pPr marL="3199040" indent="0">
              <a:buNone/>
              <a:defRPr sz="2000"/>
            </a:lvl8pPr>
            <a:lvl9pPr marL="365604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6" y="536734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5" indent="0">
              <a:buNone/>
              <a:defRPr sz="1200"/>
            </a:lvl2pPr>
            <a:lvl3pPr marL="914012" indent="0">
              <a:buNone/>
              <a:defRPr sz="1100"/>
            </a:lvl3pPr>
            <a:lvl4pPr marL="1371016" indent="0">
              <a:buNone/>
              <a:defRPr sz="900"/>
            </a:lvl4pPr>
            <a:lvl5pPr marL="1828024" indent="0">
              <a:buNone/>
              <a:defRPr sz="900"/>
            </a:lvl5pPr>
            <a:lvl6pPr marL="2285028" indent="0">
              <a:buNone/>
              <a:defRPr sz="900"/>
            </a:lvl6pPr>
            <a:lvl7pPr marL="2742035" indent="0">
              <a:buNone/>
              <a:defRPr sz="900"/>
            </a:lvl7pPr>
            <a:lvl8pPr marL="3199040" indent="0">
              <a:buNone/>
              <a:defRPr sz="900"/>
            </a:lvl8pPr>
            <a:lvl9pPr marL="36560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77">
              <a:defRPr>
                <a:cs typeface="+mn-cs"/>
              </a:defRPr>
            </a:lvl1pPr>
          </a:lstStyle>
          <a:p>
            <a:pPr>
              <a:defRPr/>
            </a:pPr>
            <a:fld id="{A56D213C-5EA6-4478-B760-5CB39B000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71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77">
              <a:defRPr>
                <a:cs typeface="+mn-cs"/>
              </a:defRPr>
            </a:lvl1pPr>
          </a:lstStyle>
          <a:p>
            <a:pPr>
              <a:defRPr/>
            </a:pPr>
            <a:fld id="{322F9A76-9374-4E19-9FFA-F6E82F5C8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19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377">
              <a:defRPr>
                <a:cs typeface="+mn-cs"/>
              </a:defRPr>
            </a:lvl1pPr>
          </a:lstStyle>
          <a:p>
            <a:pPr>
              <a:defRPr/>
            </a:pPr>
            <a:fld id="{1D853F2A-1E9B-495A-ADD3-F2DB672D1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72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1" y="274668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41845-1F96-479E-A75D-D6416AF56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22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4" y="2131246"/>
            <a:ext cx="10363201" cy="1469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541"/>
            <a:ext cx="8534400" cy="1751920"/>
          </a:xfrm>
        </p:spPr>
        <p:txBody>
          <a:bodyPr/>
          <a:lstStyle>
            <a:lvl1pPr marL="0" indent="0" algn="ctr">
              <a:buNone/>
              <a:defRPr/>
            </a:lvl1pPr>
            <a:lvl2pPr marL="560253" indent="0" algn="ctr">
              <a:buNone/>
              <a:defRPr/>
            </a:lvl2pPr>
            <a:lvl3pPr marL="1120506" indent="0" algn="ctr">
              <a:buNone/>
              <a:defRPr/>
            </a:lvl3pPr>
            <a:lvl4pPr marL="1680759" indent="0" algn="ctr">
              <a:buNone/>
              <a:defRPr/>
            </a:lvl4pPr>
            <a:lvl5pPr marL="2241012" indent="0" algn="ctr">
              <a:buNone/>
              <a:defRPr/>
            </a:lvl5pPr>
            <a:lvl6pPr marL="2801264" indent="0" algn="ctr">
              <a:buNone/>
              <a:defRPr/>
            </a:lvl6pPr>
            <a:lvl7pPr marL="3361517" indent="0" algn="ctr">
              <a:buNone/>
              <a:defRPr/>
            </a:lvl7pPr>
            <a:lvl8pPr marL="3921770" indent="0" algn="ctr">
              <a:buNone/>
              <a:defRPr/>
            </a:lvl8pPr>
            <a:lvl9pPr marL="448202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F30D5-D463-4FF9-B1B4-C797921617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8673"/>
      </p:ext>
    </p:extLst>
  </p:cSld>
  <p:clrMapOvr>
    <a:masterClrMapping/>
  </p:clrMapOvr>
  <p:transition>
    <p:wheel spokes="8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BCFA8-16C7-4B62-A487-EBEB492D62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01788"/>
      </p:ext>
    </p:extLst>
  </p:cSld>
  <p:clrMapOvr>
    <a:masterClrMapping/>
  </p:clrMapOvr>
  <p:transition>
    <p:wheel spokes="8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4407040"/>
            <a:ext cx="10363201" cy="1362415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827"/>
            <a:ext cx="10363201" cy="1500188"/>
          </a:xfrm>
        </p:spPr>
        <p:txBody>
          <a:bodyPr anchor="b"/>
          <a:lstStyle>
            <a:lvl1pPr marL="0" indent="0">
              <a:buNone/>
              <a:defRPr sz="2500"/>
            </a:lvl1pPr>
            <a:lvl2pPr marL="560253" indent="0">
              <a:buNone/>
              <a:defRPr sz="2200"/>
            </a:lvl2pPr>
            <a:lvl3pPr marL="1120506" indent="0">
              <a:buNone/>
              <a:defRPr sz="2000"/>
            </a:lvl3pPr>
            <a:lvl4pPr marL="1680759" indent="0">
              <a:buNone/>
              <a:defRPr sz="1700"/>
            </a:lvl4pPr>
            <a:lvl5pPr marL="2241012" indent="0">
              <a:buNone/>
              <a:defRPr sz="1700"/>
            </a:lvl5pPr>
            <a:lvl6pPr marL="2801264" indent="0">
              <a:buNone/>
              <a:defRPr sz="1700"/>
            </a:lvl6pPr>
            <a:lvl7pPr marL="3361517" indent="0">
              <a:buNone/>
              <a:defRPr sz="1700"/>
            </a:lvl7pPr>
            <a:lvl8pPr marL="3921770" indent="0">
              <a:buNone/>
              <a:defRPr sz="1700"/>
            </a:lvl8pPr>
            <a:lvl9pPr marL="4482023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40DD6-CE25-4974-BA58-0B0EBB4C65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41434"/>
      </p:ext>
    </p:extLst>
  </p:cSld>
  <p:clrMapOvr>
    <a:masterClrMapping/>
  </p:clrMapOvr>
  <p:transition>
    <p:wheel spokes="8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567"/>
            <a:ext cx="5384800" cy="452607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600567"/>
            <a:ext cx="5384800" cy="452607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B77FC-4F79-495C-8128-AEAD0FDD8C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20480"/>
      </p:ext>
    </p:extLst>
  </p:cSld>
  <p:clrMapOvr>
    <a:masterClrMapping/>
  </p:clrMapOvr>
  <p:transition>
    <p:wheel spokes="8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907"/>
            <a:ext cx="5386918" cy="63953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0253" indent="0">
              <a:buNone/>
              <a:defRPr sz="2500" b="1"/>
            </a:lvl2pPr>
            <a:lvl3pPr marL="1120506" indent="0">
              <a:buNone/>
              <a:defRPr sz="2200" b="1"/>
            </a:lvl3pPr>
            <a:lvl4pPr marL="1680759" indent="0">
              <a:buNone/>
              <a:defRPr sz="2000" b="1"/>
            </a:lvl4pPr>
            <a:lvl5pPr marL="2241012" indent="0">
              <a:buNone/>
              <a:defRPr sz="2000" b="1"/>
            </a:lvl5pPr>
            <a:lvl6pPr marL="2801264" indent="0">
              <a:buNone/>
              <a:defRPr sz="2000" b="1"/>
            </a:lvl6pPr>
            <a:lvl7pPr marL="3361517" indent="0">
              <a:buNone/>
              <a:defRPr sz="2000" b="1"/>
            </a:lvl7pPr>
            <a:lvl8pPr marL="3921770" indent="0">
              <a:buNone/>
              <a:defRPr sz="2000" b="1"/>
            </a:lvl8pPr>
            <a:lvl9pPr marL="4482023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5442"/>
            <a:ext cx="5386918" cy="39511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907"/>
            <a:ext cx="5389033" cy="63953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0253" indent="0">
              <a:buNone/>
              <a:defRPr sz="2500" b="1"/>
            </a:lvl2pPr>
            <a:lvl3pPr marL="1120506" indent="0">
              <a:buNone/>
              <a:defRPr sz="2200" b="1"/>
            </a:lvl3pPr>
            <a:lvl4pPr marL="1680759" indent="0">
              <a:buNone/>
              <a:defRPr sz="2000" b="1"/>
            </a:lvl4pPr>
            <a:lvl5pPr marL="2241012" indent="0">
              <a:buNone/>
              <a:defRPr sz="2000" b="1"/>
            </a:lvl5pPr>
            <a:lvl6pPr marL="2801264" indent="0">
              <a:buNone/>
              <a:defRPr sz="2000" b="1"/>
            </a:lvl6pPr>
            <a:lvl7pPr marL="3361517" indent="0">
              <a:buNone/>
              <a:defRPr sz="2000" b="1"/>
            </a:lvl7pPr>
            <a:lvl8pPr marL="3921770" indent="0">
              <a:buNone/>
              <a:defRPr sz="2000" b="1"/>
            </a:lvl8pPr>
            <a:lvl9pPr marL="4482023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442"/>
            <a:ext cx="5389033" cy="39511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99881-9D48-4F45-9BF3-469F389E16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572"/>
      </p:ext>
    </p:extLst>
  </p:cSld>
  <p:clrMapOvr>
    <a:masterClrMapping/>
  </p:clrMapOvr>
  <p:transition>
    <p:wheel spokes="8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116A2-D678-4E0C-99FA-BABA1BA5FB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09261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CBF51-8F65-4ECA-BF97-2D774C96EC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35829"/>
      </p:ext>
    </p:extLst>
  </p:cSld>
  <p:clrMapOvr>
    <a:masterClrMapping/>
  </p:clrMapOvr>
  <p:transition>
    <p:wheel spokes="8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844"/>
            <a:ext cx="4011084" cy="116170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845"/>
            <a:ext cx="6815667" cy="5852772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580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60253" indent="0">
              <a:buNone/>
              <a:defRPr sz="1500"/>
            </a:lvl2pPr>
            <a:lvl3pPr marL="1120506" indent="0">
              <a:buNone/>
              <a:defRPr sz="1200"/>
            </a:lvl3pPr>
            <a:lvl4pPr marL="1680759" indent="0">
              <a:buNone/>
              <a:defRPr sz="1100"/>
            </a:lvl4pPr>
            <a:lvl5pPr marL="2241012" indent="0">
              <a:buNone/>
              <a:defRPr sz="1100"/>
            </a:lvl5pPr>
            <a:lvl6pPr marL="2801264" indent="0">
              <a:buNone/>
              <a:defRPr sz="1100"/>
            </a:lvl6pPr>
            <a:lvl7pPr marL="3361517" indent="0">
              <a:buNone/>
              <a:defRPr sz="1100"/>
            </a:lvl7pPr>
            <a:lvl8pPr marL="3921770" indent="0">
              <a:buNone/>
              <a:defRPr sz="1100"/>
            </a:lvl8pPr>
            <a:lvl9pPr marL="448202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7F3105-6A8F-4433-88C9-FB859F3D79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43105"/>
      </p:ext>
    </p:extLst>
  </p:cSld>
  <p:clrMapOvr>
    <a:masterClrMapping/>
  </p:clrMapOvr>
  <p:transition>
    <p:wheel spokes="8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6" y="4799920"/>
            <a:ext cx="7315200" cy="568098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6" y="612322"/>
            <a:ext cx="7315200" cy="4114460"/>
          </a:xfrm>
        </p:spPr>
        <p:txBody>
          <a:bodyPr/>
          <a:lstStyle>
            <a:lvl1pPr marL="0" indent="0">
              <a:buNone/>
              <a:defRPr sz="3900"/>
            </a:lvl1pPr>
            <a:lvl2pPr marL="560253" indent="0">
              <a:buNone/>
              <a:defRPr sz="3400"/>
            </a:lvl2pPr>
            <a:lvl3pPr marL="1120506" indent="0">
              <a:buNone/>
              <a:defRPr sz="2900"/>
            </a:lvl3pPr>
            <a:lvl4pPr marL="1680759" indent="0">
              <a:buNone/>
              <a:defRPr sz="2500"/>
            </a:lvl4pPr>
            <a:lvl5pPr marL="2241012" indent="0">
              <a:buNone/>
              <a:defRPr sz="2500"/>
            </a:lvl5pPr>
            <a:lvl6pPr marL="2801264" indent="0">
              <a:buNone/>
              <a:defRPr sz="2500"/>
            </a:lvl6pPr>
            <a:lvl7pPr marL="3361517" indent="0">
              <a:buNone/>
              <a:defRPr sz="2500"/>
            </a:lvl7pPr>
            <a:lvl8pPr marL="3921770" indent="0">
              <a:buNone/>
              <a:defRPr sz="2500"/>
            </a:lvl8pPr>
            <a:lvl9pPr marL="4482023" indent="0">
              <a:buNone/>
              <a:defRPr sz="25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6" y="5368018"/>
            <a:ext cx="7315200" cy="804523"/>
          </a:xfrm>
        </p:spPr>
        <p:txBody>
          <a:bodyPr/>
          <a:lstStyle>
            <a:lvl1pPr marL="0" indent="0">
              <a:buNone/>
              <a:defRPr sz="1700"/>
            </a:lvl1pPr>
            <a:lvl2pPr marL="560253" indent="0">
              <a:buNone/>
              <a:defRPr sz="1500"/>
            </a:lvl2pPr>
            <a:lvl3pPr marL="1120506" indent="0">
              <a:buNone/>
              <a:defRPr sz="1200"/>
            </a:lvl3pPr>
            <a:lvl4pPr marL="1680759" indent="0">
              <a:buNone/>
              <a:defRPr sz="1100"/>
            </a:lvl4pPr>
            <a:lvl5pPr marL="2241012" indent="0">
              <a:buNone/>
              <a:defRPr sz="1100"/>
            </a:lvl5pPr>
            <a:lvl6pPr marL="2801264" indent="0">
              <a:buNone/>
              <a:defRPr sz="1100"/>
            </a:lvl6pPr>
            <a:lvl7pPr marL="3361517" indent="0">
              <a:buNone/>
              <a:defRPr sz="1100"/>
            </a:lvl7pPr>
            <a:lvl8pPr marL="3921770" indent="0">
              <a:buNone/>
              <a:defRPr sz="1100"/>
            </a:lvl8pPr>
            <a:lvl9pPr marL="448202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B63C2-8F5F-4BD4-848D-E864DDC7A0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5199"/>
      </p:ext>
    </p:extLst>
  </p:cSld>
  <p:clrMapOvr>
    <a:masterClrMapping/>
  </p:clrMapOvr>
  <p:transition>
    <p:wheel spokes="8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9FEC2-7518-46C3-AF36-DDB7A254EB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51035"/>
      </p:ext>
    </p:extLst>
  </p:cSld>
  <p:clrMapOvr>
    <a:masterClrMapping/>
  </p:clrMapOvr>
  <p:transition>
    <p:wheel spokes="8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273845"/>
            <a:ext cx="2743200" cy="58527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3845"/>
            <a:ext cx="8026400" cy="58527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251A6-AB97-4611-AEA2-47D2E6ED4D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66678"/>
      </p:ext>
    </p:extLst>
  </p:cSld>
  <p:clrMapOvr>
    <a:masterClrMapping/>
  </p:clrMapOvr>
  <p:transition>
    <p:wheel spokes="8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4" y="2131219"/>
            <a:ext cx="10363201" cy="14695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542"/>
            <a:ext cx="8534400" cy="1751920"/>
          </a:xfrm>
        </p:spPr>
        <p:txBody>
          <a:bodyPr/>
          <a:lstStyle>
            <a:lvl1pPr marL="0" indent="0" algn="ctr">
              <a:buNone/>
              <a:defRPr/>
            </a:lvl1pPr>
            <a:lvl2pPr marL="557144" indent="0" algn="ctr">
              <a:buNone/>
              <a:defRPr/>
            </a:lvl2pPr>
            <a:lvl3pPr marL="1114289" indent="0" algn="ctr">
              <a:buNone/>
              <a:defRPr/>
            </a:lvl3pPr>
            <a:lvl4pPr marL="1671435" indent="0" algn="ctr">
              <a:buNone/>
              <a:defRPr/>
            </a:lvl4pPr>
            <a:lvl5pPr marL="2228578" indent="0" algn="ctr">
              <a:buNone/>
              <a:defRPr/>
            </a:lvl5pPr>
            <a:lvl6pPr marL="2785724" indent="0" algn="ctr">
              <a:buNone/>
              <a:defRPr/>
            </a:lvl6pPr>
            <a:lvl7pPr marL="3342868" indent="0" algn="ctr">
              <a:buNone/>
              <a:defRPr/>
            </a:lvl7pPr>
            <a:lvl8pPr marL="3900013" indent="0" algn="ctr">
              <a:buNone/>
              <a:defRPr/>
            </a:lvl8pPr>
            <a:lvl9pPr marL="445715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F30D5-D463-4FF9-B1B4-C797921617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56518"/>
      </p:ext>
    </p:extLst>
  </p:cSld>
  <p:clrMapOvr>
    <a:masterClrMapping/>
  </p:clrMapOvr>
  <p:transition>
    <p:wheel spokes="8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BCFA8-16C7-4B62-A487-EBEB492D62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74638"/>
      </p:ext>
    </p:extLst>
  </p:cSld>
  <p:clrMapOvr>
    <a:masterClrMapping/>
  </p:clrMapOvr>
  <p:transition>
    <p:wheel spokes="8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4407041"/>
            <a:ext cx="10363201" cy="136241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827"/>
            <a:ext cx="10363201" cy="1500188"/>
          </a:xfrm>
        </p:spPr>
        <p:txBody>
          <a:bodyPr anchor="b"/>
          <a:lstStyle>
            <a:lvl1pPr marL="0" indent="0">
              <a:buNone/>
              <a:defRPr sz="2400"/>
            </a:lvl1pPr>
            <a:lvl2pPr marL="557144" indent="0">
              <a:buNone/>
              <a:defRPr sz="2300"/>
            </a:lvl2pPr>
            <a:lvl3pPr marL="1114289" indent="0">
              <a:buNone/>
              <a:defRPr sz="2000"/>
            </a:lvl3pPr>
            <a:lvl4pPr marL="1671435" indent="0">
              <a:buNone/>
              <a:defRPr sz="1700"/>
            </a:lvl4pPr>
            <a:lvl5pPr marL="2228578" indent="0">
              <a:buNone/>
              <a:defRPr sz="1700"/>
            </a:lvl5pPr>
            <a:lvl6pPr marL="2785724" indent="0">
              <a:buNone/>
              <a:defRPr sz="1700"/>
            </a:lvl6pPr>
            <a:lvl7pPr marL="3342868" indent="0">
              <a:buNone/>
              <a:defRPr sz="1700"/>
            </a:lvl7pPr>
            <a:lvl8pPr marL="3900013" indent="0">
              <a:buNone/>
              <a:defRPr sz="1700"/>
            </a:lvl8pPr>
            <a:lvl9pPr marL="4457157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40DD6-CE25-4974-BA58-0B0EBB4C65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97717"/>
      </p:ext>
    </p:extLst>
  </p:cSld>
  <p:clrMapOvr>
    <a:masterClrMapping/>
  </p:clrMapOvr>
  <p:transition>
    <p:wheel spokes="8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568"/>
            <a:ext cx="5384800" cy="4526075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600568"/>
            <a:ext cx="5384800" cy="4526075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B77FC-4F79-495C-8128-AEAD0FDD8C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54079"/>
      </p:ext>
    </p:extLst>
  </p:cSld>
  <p:clrMapOvr>
    <a:masterClrMapping/>
  </p:clrMapOvr>
  <p:transition>
    <p:wheel spokes="8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906"/>
            <a:ext cx="5386918" cy="63953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7144" indent="0">
              <a:buNone/>
              <a:defRPr sz="2400" b="1"/>
            </a:lvl2pPr>
            <a:lvl3pPr marL="1114289" indent="0">
              <a:buNone/>
              <a:defRPr sz="2300" b="1"/>
            </a:lvl3pPr>
            <a:lvl4pPr marL="1671435" indent="0">
              <a:buNone/>
              <a:defRPr sz="2000" b="1"/>
            </a:lvl4pPr>
            <a:lvl5pPr marL="2228578" indent="0">
              <a:buNone/>
              <a:defRPr sz="2000" b="1"/>
            </a:lvl5pPr>
            <a:lvl6pPr marL="2785724" indent="0">
              <a:buNone/>
              <a:defRPr sz="2000" b="1"/>
            </a:lvl6pPr>
            <a:lvl7pPr marL="3342868" indent="0">
              <a:buNone/>
              <a:defRPr sz="2000" b="1"/>
            </a:lvl7pPr>
            <a:lvl8pPr marL="3900013" indent="0">
              <a:buNone/>
              <a:defRPr sz="2000" b="1"/>
            </a:lvl8pPr>
            <a:lvl9pPr marL="4457157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5467"/>
            <a:ext cx="5386918" cy="395117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906"/>
            <a:ext cx="5389033" cy="63953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7144" indent="0">
              <a:buNone/>
              <a:defRPr sz="2400" b="1"/>
            </a:lvl2pPr>
            <a:lvl3pPr marL="1114289" indent="0">
              <a:buNone/>
              <a:defRPr sz="2300" b="1"/>
            </a:lvl3pPr>
            <a:lvl4pPr marL="1671435" indent="0">
              <a:buNone/>
              <a:defRPr sz="2000" b="1"/>
            </a:lvl4pPr>
            <a:lvl5pPr marL="2228578" indent="0">
              <a:buNone/>
              <a:defRPr sz="2000" b="1"/>
            </a:lvl5pPr>
            <a:lvl6pPr marL="2785724" indent="0">
              <a:buNone/>
              <a:defRPr sz="2000" b="1"/>
            </a:lvl6pPr>
            <a:lvl7pPr marL="3342868" indent="0">
              <a:buNone/>
              <a:defRPr sz="2000" b="1"/>
            </a:lvl7pPr>
            <a:lvl8pPr marL="3900013" indent="0">
              <a:buNone/>
              <a:defRPr sz="2000" b="1"/>
            </a:lvl8pPr>
            <a:lvl9pPr marL="4457157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5467"/>
            <a:ext cx="5389033" cy="395117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99881-9D48-4F45-9BF3-469F389E16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92588"/>
      </p:ext>
    </p:extLst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4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116A2-D678-4E0C-99FA-BABA1BA5FB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65227"/>
      </p:ext>
    </p:extLst>
  </p:cSld>
  <p:clrMapOvr>
    <a:masterClrMapping/>
  </p:clrMapOvr>
  <p:transition>
    <p:wheel spokes="8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CBF51-8F65-4ECA-BF97-2D774C96EC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76417"/>
      </p:ext>
    </p:extLst>
  </p:cSld>
  <p:clrMapOvr>
    <a:masterClrMapping/>
  </p:clrMapOvr>
  <p:transition>
    <p:wheel spokes="8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845"/>
            <a:ext cx="4011084" cy="116170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845"/>
            <a:ext cx="6815667" cy="5852772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579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7144" indent="0">
              <a:buNone/>
              <a:defRPr sz="1500"/>
            </a:lvl2pPr>
            <a:lvl3pPr marL="1114289" indent="0">
              <a:buNone/>
              <a:defRPr sz="1200"/>
            </a:lvl3pPr>
            <a:lvl4pPr marL="1671435" indent="0">
              <a:buNone/>
              <a:defRPr sz="1100"/>
            </a:lvl4pPr>
            <a:lvl5pPr marL="2228578" indent="0">
              <a:buNone/>
              <a:defRPr sz="1100"/>
            </a:lvl5pPr>
            <a:lvl6pPr marL="2785724" indent="0">
              <a:buNone/>
              <a:defRPr sz="1100"/>
            </a:lvl6pPr>
            <a:lvl7pPr marL="3342868" indent="0">
              <a:buNone/>
              <a:defRPr sz="1100"/>
            </a:lvl7pPr>
            <a:lvl8pPr marL="3900013" indent="0">
              <a:buNone/>
              <a:defRPr sz="1100"/>
            </a:lvl8pPr>
            <a:lvl9pPr marL="445715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7F3105-6A8F-4433-88C9-FB859F3D79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77528"/>
      </p:ext>
    </p:extLst>
  </p:cSld>
  <p:clrMapOvr>
    <a:masterClrMapping/>
  </p:clrMapOvr>
  <p:transition>
    <p:wheel spokes="8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799921"/>
            <a:ext cx="7315200" cy="56809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322"/>
            <a:ext cx="7315200" cy="4114461"/>
          </a:xfrm>
        </p:spPr>
        <p:txBody>
          <a:bodyPr/>
          <a:lstStyle>
            <a:lvl1pPr marL="0" indent="0">
              <a:buNone/>
              <a:defRPr sz="3900"/>
            </a:lvl1pPr>
            <a:lvl2pPr marL="557144" indent="0">
              <a:buNone/>
              <a:defRPr sz="3500"/>
            </a:lvl2pPr>
            <a:lvl3pPr marL="1114289" indent="0">
              <a:buNone/>
              <a:defRPr sz="2900"/>
            </a:lvl3pPr>
            <a:lvl4pPr marL="1671435" indent="0">
              <a:buNone/>
              <a:defRPr sz="2400"/>
            </a:lvl4pPr>
            <a:lvl5pPr marL="2228578" indent="0">
              <a:buNone/>
              <a:defRPr sz="2400"/>
            </a:lvl5pPr>
            <a:lvl6pPr marL="2785724" indent="0">
              <a:buNone/>
              <a:defRPr sz="2400"/>
            </a:lvl6pPr>
            <a:lvl7pPr marL="3342868" indent="0">
              <a:buNone/>
              <a:defRPr sz="2400"/>
            </a:lvl7pPr>
            <a:lvl8pPr marL="3900013" indent="0">
              <a:buNone/>
              <a:defRPr sz="2400"/>
            </a:lvl8pPr>
            <a:lvl9pPr marL="4457157" indent="0">
              <a:buNone/>
              <a:defRPr sz="24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8019"/>
            <a:ext cx="7315200" cy="804522"/>
          </a:xfrm>
        </p:spPr>
        <p:txBody>
          <a:bodyPr/>
          <a:lstStyle>
            <a:lvl1pPr marL="0" indent="0">
              <a:buNone/>
              <a:defRPr sz="1700"/>
            </a:lvl1pPr>
            <a:lvl2pPr marL="557144" indent="0">
              <a:buNone/>
              <a:defRPr sz="1500"/>
            </a:lvl2pPr>
            <a:lvl3pPr marL="1114289" indent="0">
              <a:buNone/>
              <a:defRPr sz="1200"/>
            </a:lvl3pPr>
            <a:lvl4pPr marL="1671435" indent="0">
              <a:buNone/>
              <a:defRPr sz="1100"/>
            </a:lvl4pPr>
            <a:lvl5pPr marL="2228578" indent="0">
              <a:buNone/>
              <a:defRPr sz="1100"/>
            </a:lvl5pPr>
            <a:lvl6pPr marL="2785724" indent="0">
              <a:buNone/>
              <a:defRPr sz="1100"/>
            </a:lvl6pPr>
            <a:lvl7pPr marL="3342868" indent="0">
              <a:buNone/>
              <a:defRPr sz="1100"/>
            </a:lvl7pPr>
            <a:lvl8pPr marL="3900013" indent="0">
              <a:buNone/>
              <a:defRPr sz="1100"/>
            </a:lvl8pPr>
            <a:lvl9pPr marL="445715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B63C2-8F5F-4BD4-848D-E864DDC7A0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49380"/>
      </p:ext>
    </p:extLst>
  </p:cSld>
  <p:clrMapOvr>
    <a:masterClrMapping/>
  </p:clrMapOvr>
  <p:transition>
    <p:wheel spokes="8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9FEC2-7518-46C3-AF36-DDB7A254EB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29913"/>
      </p:ext>
    </p:extLst>
  </p:cSld>
  <p:clrMapOvr>
    <a:masterClrMapping/>
  </p:clrMapOvr>
  <p:transition>
    <p:wheel spokes="8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273845"/>
            <a:ext cx="2743200" cy="58527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3845"/>
            <a:ext cx="8026400" cy="58527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251A6-AB97-4611-AEA2-47D2E6ED4D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02086"/>
      </p:ext>
    </p:extLst>
  </p:cSld>
  <p:clrMapOvr>
    <a:masterClrMapping/>
  </p:clrMapOvr>
  <p:transition>
    <p:wheel spokes="8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4" y="2131219"/>
            <a:ext cx="10363201" cy="14695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542"/>
            <a:ext cx="8534400" cy="1751920"/>
          </a:xfrm>
        </p:spPr>
        <p:txBody>
          <a:bodyPr/>
          <a:lstStyle>
            <a:lvl1pPr marL="0" indent="0" algn="ctr">
              <a:buNone/>
              <a:defRPr/>
            </a:lvl1pPr>
            <a:lvl2pPr marL="557144" indent="0" algn="ctr">
              <a:buNone/>
              <a:defRPr/>
            </a:lvl2pPr>
            <a:lvl3pPr marL="1114289" indent="0" algn="ctr">
              <a:buNone/>
              <a:defRPr/>
            </a:lvl3pPr>
            <a:lvl4pPr marL="1671435" indent="0" algn="ctr">
              <a:buNone/>
              <a:defRPr/>
            </a:lvl4pPr>
            <a:lvl5pPr marL="2228578" indent="0" algn="ctr">
              <a:buNone/>
              <a:defRPr/>
            </a:lvl5pPr>
            <a:lvl6pPr marL="2785724" indent="0" algn="ctr">
              <a:buNone/>
              <a:defRPr/>
            </a:lvl6pPr>
            <a:lvl7pPr marL="3342868" indent="0" algn="ctr">
              <a:buNone/>
              <a:defRPr/>
            </a:lvl7pPr>
            <a:lvl8pPr marL="3900013" indent="0" algn="ctr">
              <a:buNone/>
              <a:defRPr/>
            </a:lvl8pPr>
            <a:lvl9pPr marL="445715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F30D5-D463-4FF9-B1B4-C797921617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85732"/>
      </p:ext>
    </p:extLst>
  </p:cSld>
  <p:clrMapOvr>
    <a:masterClrMapping/>
  </p:clrMapOvr>
  <p:transition>
    <p:wheel spokes="8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BCFA8-16C7-4B62-A487-EBEB492D62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56208"/>
      </p:ext>
    </p:extLst>
  </p:cSld>
  <p:clrMapOvr>
    <a:masterClrMapping/>
  </p:clrMapOvr>
  <p:transition>
    <p:wheel spokes="8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4407038"/>
            <a:ext cx="10363201" cy="136241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827"/>
            <a:ext cx="10363201" cy="1500188"/>
          </a:xfrm>
        </p:spPr>
        <p:txBody>
          <a:bodyPr anchor="b"/>
          <a:lstStyle>
            <a:lvl1pPr marL="0" indent="0">
              <a:buNone/>
              <a:defRPr sz="2400"/>
            </a:lvl1pPr>
            <a:lvl2pPr marL="557144" indent="0">
              <a:buNone/>
              <a:defRPr sz="2300"/>
            </a:lvl2pPr>
            <a:lvl3pPr marL="1114289" indent="0">
              <a:buNone/>
              <a:defRPr sz="2000"/>
            </a:lvl3pPr>
            <a:lvl4pPr marL="1671435" indent="0">
              <a:buNone/>
              <a:defRPr sz="1700"/>
            </a:lvl4pPr>
            <a:lvl5pPr marL="2228578" indent="0">
              <a:buNone/>
              <a:defRPr sz="1700"/>
            </a:lvl5pPr>
            <a:lvl6pPr marL="2785724" indent="0">
              <a:buNone/>
              <a:defRPr sz="1700"/>
            </a:lvl6pPr>
            <a:lvl7pPr marL="3342868" indent="0">
              <a:buNone/>
              <a:defRPr sz="1700"/>
            </a:lvl7pPr>
            <a:lvl8pPr marL="3900013" indent="0">
              <a:buNone/>
              <a:defRPr sz="1700"/>
            </a:lvl8pPr>
            <a:lvl9pPr marL="4457157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40DD6-CE25-4974-BA58-0B0EBB4C65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26464"/>
      </p:ext>
    </p:extLst>
  </p:cSld>
  <p:clrMapOvr>
    <a:masterClrMapping/>
  </p:clrMapOvr>
  <p:transition>
    <p:wheel spokes="8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565"/>
            <a:ext cx="5384800" cy="4526075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600565"/>
            <a:ext cx="5384800" cy="4526075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B77FC-4F79-495C-8128-AEAD0FDD8C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81372"/>
      </p:ext>
    </p:extLst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92" y="168116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906"/>
            <a:ext cx="5386918" cy="63953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7144" indent="0">
              <a:buNone/>
              <a:defRPr sz="2400" b="1"/>
            </a:lvl2pPr>
            <a:lvl3pPr marL="1114289" indent="0">
              <a:buNone/>
              <a:defRPr sz="2300" b="1"/>
            </a:lvl3pPr>
            <a:lvl4pPr marL="1671435" indent="0">
              <a:buNone/>
              <a:defRPr sz="2000" b="1"/>
            </a:lvl4pPr>
            <a:lvl5pPr marL="2228578" indent="0">
              <a:buNone/>
              <a:defRPr sz="2000" b="1"/>
            </a:lvl5pPr>
            <a:lvl6pPr marL="2785724" indent="0">
              <a:buNone/>
              <a:defRPr sz="2000" b="1"/>
            </a:lvl6pPr>
            <a:lvl7pPr marL="3342868" indent="0">
              <a:buNone/>
              <a:defRPr sz="2000" b="1"/>
            </a:lvl7pPr>
            <a:lvl8pPr marL="3900013" indent="0">
              <a:buNone/>
              <a:defRPr sz="2000" b="1"/>
            </a:lvl8pPr>
            <a:lvl9pPr marL="4457157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5464"/>
            <a:ext cx="5386918" cy="395117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906"/>
            <a:ext cx="5389033" cy="63953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7144" indent="0">
              <a:buNone/>
              <a:defRPr sz="2400" b="1"/>
            </a:lvl2pPr>
            <a:lvl3pPr marL="1114289" indent="0">
              <a:buNone/>
              <a:defRPr sz="2300" b="1"/>
            </a:lvl3pPr>
            <a:lvl4pPr marL="1671435" indent="0">
              <a:buNone/>
              <a:defRPr sz="2000" b="1"/>
            </a:lvl4pPr>
            <a:lvl5pPr marL="2228578" indent="0">
              <a:buNone/>
              <a:defRPr sz="2000" b="1"/>
            </a:lvl5pPr>
            <a:lvl6pPr marL="2785724" indent="0">
              <a:buNone/>
              <a:defRPr sz="2000" b="1"/>
            </a:lvl6pPr>
            <a:lvl7pPr marL="3342868" indent="0">
              <a:buNone/>
              <a:defRPr sz="2000" b="1"/>
            </a:lvl7pPr>
            <a:lvl8pPr marL="3900013" indent="0">
              <a:buNone/>
              <a:defRPr sz="2000" b="1"/>
            </a:lvl8pPr>
            <a:lvl9pPr marL="4457157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5464"/>
            <a:ext cx="5389033" cy="395117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99881-9D48-4F45-9BF3-469F389E16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43348"/>
      </p:ext>
    </p:extLst>
  </p:cSld>
  <p:clrMapOvr>
    <a:masterClrMapping/>
  </p:clrMapOvr>
  <p:transition>
    <p:wheel spokes="8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116A2-D678-4E0C-99FA-BABA1BA5FB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48687"/>
      </p:ext>
    </p:extLst>
  </p:cSld>
  <p:clrMapOvr>
    <a:masterClrMapping/>
  </p:clrMapOvr>
  <p:transition>
    <p:wheel spokes="8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CBF51-8F65-4ECA-BF97-2D774C96EC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67008"/>
      </p:ext>
    </p:extLst>
  </p:cSld>
  <p:clrMapOvr>
    <a:masterClrMapping/>
  </p:clrMapOvr>
  <p:transition>
    <p:wheel spokes="8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845"/>
            <a:ext cx="4011084" cy="116170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845"/>
            <a:ext cx="6815667" cy="5852772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576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7144" indent="0">
              <a:buNone/>
              <a:defRPr sz="1500"/>
            </a:lvl2pPr>
            <a:lvl3pPr marL="1114289" indent="0">
              <a:buNone/>
              <a:defRPr sz="1200"/>
            </a:lvl3pPr>
            <a:lvl4pPr marL="1671435" indent="0">
              <a:buNone/>
              <a:defRPr sz="1100"/>
            </a:lvl4pPr>
            <a:lvl5pPr marL="2228578" indent="0">
              <a:buNone/>
              <a:defRPr sz="1100"/>
            </a:lvl5pPr>
            <a:lvl6pPr marL="2785724" indent="0">
              <a:buNone/>
              <a:defRPr sz="1100"/>
            </a:lvl6pPr>
            <a:lvl7pPr marL="3342868" indent="0">
              <a:buNone/>
              <a:defRPr sz="1100"/>
            </a:lvl7pPr>
            <a:lvl8pPr marL="3900013" indent="0">
              <a:buNone/>
              <a:defRPr sz="1100"/>
            </a:lvl8pPr>
            <a:lvl9pPr marL="445715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7F3105-6A8F-4433-88C9-FB859F3D79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84124"/>
      </p:ext>
    </p:extLst>
  </p:cSld>
  <p:clrMapOvr>
    <a:masterClrMapping/>
  </p:clrMapOvr>
  <p:transition>
    <p:wheel spokes="8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799921"/>
            <a:ext cx="7315200" cy="56809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322"/>
            <a:ext cx="7315200" cy="4114461"/>
          </a:xfrm>
        </p:spPr>
        <p:txBody>
          <a:bodyPr/>
          <a:lstStyle>
            <a:lvl1pPr marL="0" indent="0">
              <a:buNone/>
              <a:defRPr sz="3900"/>
            </a:lvl1pPr>
            <a:lvl2pPr marL="557144" indent="0">
              <a:buNone/>
              <a:defRPr sz="3500"/>
            </a:lvl2pPr>
            <a:lvl3pPr marL="1114289" indent="0">
              <a:buNone/>
              <a:defRPr sz="2900"/>
            </a:lvl3pPr>
            <a:lvl4pPr marL="1671435" indent="0">
              <a:buNone/>
              <a:defRPr sz="2400"/>
            </a:lvl4pPr>
            <a:lvl5pPr marL="2228578" indent="0">
              <a:buNone/>
              <a:defRPr sz="2400"/>
            </a:lvl5pPr>
            <a:lvl6pPr marL="2785724" indent="0">
              <a:buNone/>
              <a:defRPr sz="2400"/>
            </a:lvl6pPr>
            <a:lvl7pPr marL="3342868" indent="0">
              <a:buNone/>
              <a:defRPr sz="2400"/>
            </a:lvl7pPr>
            <a:lvl8pPr marL="3900013" indent="0">
              <a:buNone/>
              <a:defRPr sz="2400"/>
            </a:lvl8pPr>
            <a:lvl9pPr marL="4457157" indent="0">
              <a:buNone/>
              <a:defRPr sz="24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8019"/>
            <a:ext cx="7315200" cy="804522"/>
          </a:xfrm>
        </p:spPr>
        <p:txBody>
          <a:bodyPr/>
          <a:lstStyle>
            <a:lvl1pPr marL="0" indent="0">
              <a:buNone/>
              <a:defRPr sz="1700"/>
            </a:lvl1pPr>
            <a:lvl2pPr marL="557144" indent="0">
              <a:buNone/>
              <a:defRPr sz="1500"/>
            </a:lvl2pPr>
            <a:lvl3pPr marL="1114289" indent="0">
              <a:buNone/>
              <a:defRPr sz="1200"/>
            </a:lvl3pPr>
            <a:lvl4pPr marL="1671435" indent="0">
              <a:buNone/>
              <a:defRPr sz="1100"/>
            </a:lvl4pPr>
            <a:lvl5pPr marL="2228578" indent="0">
              <a:buNone/>
              <a:defRPr sz="1100"/>
            </a:lvl5pPr>
            <a:lvl6pPr marL="2785724" indent="0">
              <a:buNone/>
              <a:defRPr sz="1100"/>
            </a:lvl6pPr>
            <a:lvl7pPr marL="3342868" indent="0">
              <a:buNone/>
              <a:defRPr sz="1100"/>
            </a:lvl7pPr>
            <a:lvl8pPr marL="3900013" indent="0">
              <a:buNone/>
              <a:defRPr sz="1100"/>
            </a:lvl8pPr>
            <a:lvl9pPr marL="445715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B63C2-8F5F-4BD4-848D-E864DDC7A0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12801"/>
      </p:ext>
    </p:extLst>
  </p:cSld>
  <p:clrMapOvr>
    <a:masterClrMapping/>
  </p:clrMapOvr>
  <p:transition>
    <p:wheel spokes="8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9FEC2-7518-46C3-AF36-DDB7A254EB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36656"/>
      </p:ext>
    </p:extLst>
  </p:cSld>
  <p:clrMapOvr>
    <a:masterClrMapping/>
  </p:clrMapOvr>
  <p:transition>
    <p:wheel spokes="8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273845"/>
            <a:ext cx="2743200" cy="58527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3845"/>
            <a:ext cx="8026400" cy="58527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251A6-AB97-4611-AEA2-47D2E6ED4D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3690"/>
      </p:ext>
    </p:extLst>
  </p:cSld>
  <p:clrMapOvr>
    <a:masterClrMapping/>
  </p:clrMapOvr>
  <p:transition>
    <p:wheel spokes="8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4" y="2131219"/>
            <a:ext cx="10363201" cy="14695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542"/>
            <a:ext cx="8534400" cy="1751920"/>
          </a:xfrm>
        </p:spPr>
        <p:txBody>
          <a:bodyPr/>
          <a:lstStyle>
            <a:lvl1pPr marL="0" indent="0" algn="ctr">
              <a:buNone/>
              <a:defRPr/>
            </a:lvl1pPr>
            <a:lvl2pPr marL="557144" indent="0" algn="ctr">
              <a:buNone/>
              <a:defRPr/>
            </a:lvl2pPr>
            <a:lvl3pPr marL="1114289" indent="0" algn="ctr">
              <a:buNone/>
              <a:defRPr/>
            </a:lvl3pPr>
            <a:lvl4pPr marL="1671435" indent="0" algn="ctr">
              <a:buNone/>
              <a:defRPr/>
            </a:lvl4pPr>
            <a:lvl5pPr marL="2228578" indent="0" algn="ctr">
              <a:buNone/>
              <a:defRPr/>
            </a:lvl5pPr>
            <a:lvl6pPr marL="2785724" indent="0" algn="ctr">
              <a:buNone/>
              <a:defRPr/>
            </a:lvl6pPr>
            <a:lvl7pPr marL="3342868" indent="0" algn="ctr">
              <a:buNone/>
              <a:defRPr/>
            </a:lvl7pPr>
            <a:lvl8pPr marL="3900013" indent="0" algn="ctr">
              <a:buNone/>
              <a:defRPr/>
            </a:lvl8pPr>
            <a:lvl9pPr marL="445715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F30D5-D463-4FF9-B1B4-C797921617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91778"/>
      </p:ext>
    </p:extLst>
  </p:cSld>
  <p:clrMapOvr>
    <a:masterClrMapping/>
  </p:clrMapOvr>
  <p:transition>
    <p:wheel spokes="8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BCFA8-16C7-4B62-A487-EBEB492D62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12749"/>
      </p:ext>
    </p:extLst>
  </p:cSld>
  <p:clrMapOvr>
    <a:masterClrMapping/>
  </p:clrMapOvr>
  <p:transition>
    <p:wheel spokes="8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4407034"/>
            <a:ext cx="10363201" cy="136241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827"/>
            <a:ext cx="10363201" cy="1500188"/>
          </a:xfrm>
        </p:spPr>
        <p:txBody>
          <a:bodyPr anchor="b"/>
          <a:lstStyle>
            <a:lvl1pPr marL="0" indent="0">
              <a:buNone/>
              <a:defRPr sz="2400"/>
            </a:lvl1pPr>
            <a:lvl2pPr marL="557144" indent="0">
              <a:buNone/>
              <a:defRPr sz="2300"/>
            </a:lvl2pPr>
            <a:lvl3pPr marL="1114289" indent="0">
              <a:buNone/>
              <a:defRPr sz="2000"/>
            </a:lvl3pPr>
            <a:lvl4pPr marL="1671435" indent="0">
              <a:buNone/>
              <a:defRPr sz="1700"/>
            </a:lvl4pPr>
            <a:lvl5pPr marL="2228578" indent="0">
              <a:buNone/>
              <a:defRPr sz="1700"/>
            </a:lvl5pPr>
            <a:lvl6pPr marL="2785724" indent="0">
              <a:buNone/>
              <a:defRPr sz="1700"/>
            </a:lvl6pPr>
            <a:lvl7pPr marL="3342868" indent="0">
              <a:buNone/>
              <a:defRPr sz="1700"/>
            </a:lvl7pPr>
            <a:lvl8pPr marL="3900013" indent="0">
              <a:buNone/>
              <a:defRPr sz="1700"/>
            </a:lvl8pPr>
            <a:lvl9pPr marL="4457157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40DD6-CE25-4974-BA58-0B0EBB4C65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54025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561"/>
            <a:ext cx="5384800" cy="4526075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600561"/>
            <a:ext cx="5384800" cy="4526075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B77FC-4F79-495C-8128-AEAD0FDD8C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03599"/>
      </p:ext>
    </p:extLst>
  </p:cSld>
  <p:clrMapOvr>
    <a:masterClrMapping/>
  </p:clrMapOvr>
  <p:transition>
    <p:wheel spokes="8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906"/>
            <a:ext cx="5386918" cy="63953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7144" indent="0">
              <a:buNone/>
              <a:defRPr sz="2400" b="1"/>
            </a:lvl2pPr>
            <a:lvl3pPr marL="1114289" indent="0">
              <a:buNone/>
              <a:defRPr sz="2300" b="1"/>
            </a:lvl3pPr>
            <a:lvl4pPr marL="1671435" indent="0">
              <a:buNone/>
              <a:defRPr sz="2000" b="1"/>
            </a:lvl4pPr>
            <a:lvl5pPr marL="2228578" indent="0">
              <a:buNone/>
              <a:defRPr sz="2000" b="1"/>
            </a:lvl5pPr>
            <a:lvl6pPr marL="2785724" indent="0">
              <a:buNone/>
              <a:defRPr sz="2000" b="1"/>
            </a:lvl6pPr>
            <a:lvl7pPr marL="3342868" indent="0">
              <a:buNone/>
              <a:defRPr sz="2000" b="1"/>
            </a:lvl7pPr>
            <a:lvl8pPr marL="3900013" indent="0">
              <a:buNone/>
              <a:defRPr sz="2000" b="1"/>
            </a:lvl8pPr>
            <a:lvl9pPr marL="4457157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5460"/>
            <a:ext cx="5386918" cy="395117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906"/>
            <a:ext cx="5389033" cy="63953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7144" indent="0">
              <a:buNone/>
              <a:defRPr sz="2400" b="1"/>
            </a:lvl2pPr>
            <a:lvl3pPr marL="1114289" indent="0">
              <a:buNone/>
              <a:defRPr sz="2300" b="1"/>
            </a:lvl3pPr>
            <a:lvl4pPr marL="1671435" indent="0">
              <a:buNone/>
              <a:defRPr sz="2000" b="1"/>
            </a:lvl4pPr>
            <a:lvl5pPr marL="2228578" indent="0">
              <a:buNone/>
              <a:defRPr sz="2000" b="1"/>
            </a:lvl5pPr>
            <a:lvl6pPr marL="2785724" indent="0">
              <a:buNone/>
              <a:defRPr sz="2000" b="1"/>
            </a:lvl6pPr>
            <a:lvl7pPr marL="3342868" indent="0">
              <a:buNone/>
              <a:defRPr sz="2000" b="1"/>
            </a:lvl7pPr>
            <a:lvl8pPr marL="3900013" indent="0">
              <a:buNone/>
              <a:defRPr sz="2000" b="1"/>
            </a:lvl8pPr>
            <a:lvl9pPr marL="4457157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5460"/>
            <a:ext cx="5389033" cy="395117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99881-9D48-4F45-9BF3-469F389E16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31525"/>
      </p:ext>
    </p:extLst>
  </p:cSld>
  <p:clrMapOvr>
    <a:masterClrMapping/>
  </p:clrMapOvr>
  <p:transition>
    <p:wheel spokes="8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116A2-D678-4E0C-99FA-BABA1BA5FB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01350"/>
      </p:ext>
    </p:extLst>
  </p:cSld>
  <p:clrMapOvr>
    <a:masterClrMapping/>
  </p:clrMapOvr>
  <p:transition>
    <p:wheel spokes="8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CBF51-8F65-4ECA-BF97-2D774C96EC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366"/>
      </p:ext>
    </p:extLst>
  </p:cSld>
  <p:clrMapOvr>
    <a:masterClrMapping/>
  </p:clrMapOvr>
  <p:transition>
    <p:wheel spokes="8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845"/>
            <a:ext cx="4011084" cy="116170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845"/>
            <a:ext cx="6815667" cy="5852772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572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7144" indent="0">
              <a:buNone/>
              <a:defRPr sz="1500"/>
            </a:lvl2pPr>
            <a:lvl3pPr marL="1114289" indent="0">
              <a:buNone/>
              <a:defRPr sz="1200"/>
            </a:lvl3pPr>
            <a:lvl4pPr marL="1671435" indent="0">
              <a:buNone/>
              <a:defRPr sz="1100"/>
            </a:lvl4pPr>
            <a:lvl5pPr marL="2228578" indent="0">
              <a:buNone/>
              <a:defRPr sz="1100"/>
            </a:lvl5pPr>
            <a:lvl6pPr marL="2785724" indent="0">
              <a:buNone/>
              <a:defRPr sz="1100"/>
            </a:lvl6pPr>
            <a:lvl7pPr marL="3342868" indent="0">
              <a:buNone/>
              <a:defRPr sz="1100"/>
            </a:lvl7pPr>
            <a:lvl8pPr marL="3900013" indent="0">
              <a:buNone/>
              <a:defRPr sz="1100"/>
            </a:lvl8pPr>
            <a:lvl9pPr marL="445715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7F3105-6A8F-4433-88C9-FB859F3D79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00932"/>
      </p:ext>
    </p:extLst>
  </p:cSld>
  <p:clrMapOvr>
    <a:masterClrMapping/>
  </p:clrMapOvr>
  <p:transition>
    <p:wheel spokes="8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799921"/>
            <a:ext cx="7315200" cy="56809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322"/>
            <a:ext cx="7315200" cy="4114461"/>
          </a:xfrm>
        </p:spPr>
        <p:txBody>
          <a:bodyPr/>
          <a:lstStyle>
            <a:lvl1pPr marL="0" indent="0">
              <a:buNone/>
              <a:defRPr sz="3900"/>
            </a:lvl1pPr>
            <a:lvl2pPr marL="557144" indent="0">
              <a:buNone/>
              <a:defRPr sz="3500"/>
            </a:lvl2pPr>
            <a:lvl3pPr marL="1114289" indent="0">
              <a:buNone/>
              <a:defRPr sz="2900"/>
            </a:lvl3pPr>
            <a:lvl4pPr marL="1671435" indent="0">
              <a:buNone/>
              <a:defRPr sz="2400"/>
            </a:lvl4pPr>
            <a:lvl5pPr marL="2228578" indent="0">
              <a:buNone/>
              <a:defRPr sz="2400"/>
            </a:lvl5pPr>
            <a:lvl6pPr marL="2785724" indent="0">
              <a:buNone/>
              <a:defRPr sz="2400"/>
            </a:lvl6pPr>
            <a:lvl7pPr marL="3342868" indent="0">
              <a:buNone/>
              <a:defRPr sz="2400"/>
            </a:lvl7pPr>
            <a:lvl8pPr marL="3900013" indent="0">
              <a:buNone/>
              <a:defRPr sz="2400"/>
            </a:lvl8pPr>
            <a:lvl9pPr marL="4457157" indent="0">
              <a:buNone/>
              <a:defRPr sz="24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8019"/>
            <a:ext cx="7315200" cy="804522"/>
          </a:xfrm>
        </p:spPr>
        <p:txBody>
          <a:bodyPr/>
          <a:lstStyle>
            <a:lvl1pPr marL="0" indent="0">
              <a:buNone/>
              <a:defRPr sz="1700"/>
            </a:lvl1pPr>
            <a:lvl2pPr marL="557144" indent="0">
              <a:buNone/>
              <a:defRPr sz="1500"/>
            </a:lvl2pPr>
            <a:lvl3pPr marL="1114289" indent="0">
              <a:buNone/>
              <a:defRPr sz="1200"/>
            </a:lvl3pPr>
            <a:lvl4pPr marL="1671435" indent="0">
              <a:buNone/>
              <a:defRPr sz="1100"/>
            </a:lvl4pPr>
            <a:lvl5pPr marL="2228578" indent="0">
              <a:buNone/>
              <a:defRPr sz="1100"/>
            </a:lvl5pPr>
            <a:lvl6pPr marL="2785724" indent="0">
              <a:buNone/>
              <a:defRPr sz="1100"/>
            </a:lvl6pPr>
            <a:lvl7pPr marL="3342868" indent="0">
              <a:buNone/>
              <a:defRPr sz="1100"/>
            </a:lvl7pPr>
            <a:lvl8pPr marL="3900013" indent="0">
              <a:buNone/>
              <a:defRPr sz="1100"/>
            </a:lvl8pPr>
            <a:lvl9pPr marL="445715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B63C2-8F5F-4BD4-848D-E864DDC7A0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78653"/>
      </p:ext>
    </p:extLst>
  </p:cSld>
  <p:clrMapOvr>
    <a:masterClrMapping/>
  </p:clrMapOvr>
  <p:transition>
    <p:wheel spokes="8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9FEC2-7518-46C3-AF36-DDB7A254EB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21925"/>
      </p:ext>
    </p:extLst>
  </p:cSld>
  <p:clrMapOvr>
    <a:masterClrMapping/>
  </p:clrMapOvr>
  <p:transition>
    <p:wheel spokes="8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273845"/>
            <a:ext cx="2743200" cy="58527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3845"/>
            <a:ext cx="8026400" cy="58527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251A6-AB97-4611-AEA2-47D2E6ED4D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05079"/>
      </p:ext>
    </p:extLst>
  </p:cSld>
  <p:clrMapOvr>
    <a:masterClrMapping/>
  </p:clrMapOvr>
  <p:transition>
    <p:wheel spokes="8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4" y="2131219"/>
            <a:ext cx="10363201" cy="14695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542"/>
            <a:ext cx="8534400" cy="1751920"/>
          </a:xfrm>
        </p:spPr>
        <p:txBody>
          <a:bodyPr/>
          <a:lstStyle>
            <a:lvl1pPr marL="0" indent="0" algn="ctr">
              <a:buNone/>
              <a:defRPr/>
            </a:lvl1pPr>
            <a:lvl2pPr marL="557144" indent="0" algn="ctr">
              <a:buNone/>
              <a:defRPr/>
            </a:lvl2pPr>
            <a:lvl3pPr marL="1114289" indent="0" algn="ctr">
              <a:buNone/>
              <a:defRPr/>
            </a:lvl3pPr>
            <a:lvl4pPr marL="1671435" indent="0" algn="ctr">
              <a:buNone/>
              <a:defRPr/>
            </a:lvl4pPr>
            <a:lvl5pPr marL="2228578" indent="0" algn="ctr">
              <a:buNone/>
              <a:defRPr/>
            </a:lvl5pPr>
            <a:lvl6pPr marL="2785724" indent="0" algn="ctr">
              <a:buNone/>
              <a:defRPr/>
            </a:lvl6pPr>
            <a:lvl7pPr marL="3342868" indent="0" algn="ctr">
              <a:buNone/>
              <a:defRPr/>
            </a:lvl7pPr>
            <a:lvl8pPr marL="3900013" indent="0" algn="ctr">
              <a:buNone/>
              <a:defRPr/>
            </a:lvl8pPr>
            <a:lvl9pPr marL="445715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F30D5-D463-4FF9-B1B4-C797921617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34237"/>
      </p:ext>
    </p:extLst>
  </p:cSld>
  <p:clrMapOvr>
    <a:masterClrMapping/>
  </p:clrMapOvr>
  <p:transition>
    <p:wheel spokes="8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BCFA8-16C7-4B62-A487-EBEB492D62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4920"/>
      </p:ext>
    </p:extLst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4407030"/>
            <a:ext cx="10363201" cy="136241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827"/>
            <a:ext cx="10363201" cy="1500188"/>
          </a:xfrm>
        </p:spPr>
        <p:txBody>
          <a:bodyPr anchor="b"/>
          <a:lstStyle>
            <a:lvl1pPr marL="0" indent="0">
              <a:buNone/>
              <a:defRPr sz="2400"/>
            </a:lvl1pPr>
            <a:lvl2pPr marL="557144" indent="0">
              <a:buNone/>
              <a:defRPr sz="2300"/>
            </a:lvl2pPr>
            <a:lvl3pPr marL="1114289" indent="0">
              <a:buNone/>
              <a:defRPr sz="2000"/>
            </a:lvl3pPr>
            <a:lvl4pPr marL="1671435" indent="0">
              <a:buNone/>
              <a:defRPr sz="1700"/>
            </a:lvl4pPr>
            <a:lvl5pPr marL="2228578" indent="0">
              <a:buNone/>
              <a:defRPr sz="1700"/>
            </a:lvl5pPr>
            <a:lvl6pPr marL="2785724" indent="0">
              <a:buNone/>
              <a:defRPr sz="1700"/>
            </a:lvl6pPr>
            <a:lvl7pPr marL="3342868" indent="0">
              <a:buNone/>
              <a:defRPr sz="1700"/>
            </a:lvl7pPr>
            <a:lvl8pPr marL="3900013" indent="0">
              <a:buNone/>
              <a:defRPr sz="1700"/>
            </a:lvl8pPr>
            <a:lvl9pPr marL="4457157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40DD6-CE25-4974-BA58-0B0EBB4C65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11039"/>
      </p:ext>
    </p:extLst>
  </p:cSld>
  <p:clrMapOvr>
    <a:masterClrMapping/>
  </p:clrMapOvr>
  <p:transition>
    <p:wheel spokes="8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557"/>
            <a:ext cx="5384800" cy="4526075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600557"/>
            <a:ext cx="5384800" cy="4526075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B77FC-4F79-495C-8128-AEAD0FDD8C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5766"/>
      </p:ext>
    </p:extLst>
  </p:cSld>
  <p:clrMapOvr>
    <a:masterClrMapping/>
  </p:clrMapOvr>
  <p:transition>
    <p:wheel spokes="8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906"/>
            <a:ext cx="5386918" cy="63953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7144" indent="0">
              <a:buNone/>
              <a:defRPr sz="2400" b="1"/>
            </a:lvl2pPr>
            <a:lvl3pPr marL="1114289" indent="0">
              <a:buNone/>
              <a:defRPr sz="2300" b="1"/>
            </a:lvl3pPr>
            <a:lvl4pPr marL="1671435" indent="0">
              <a:buNone/>
              <a:defRPr sz="2000" b="1"/>
            </a:lvl4pPr>
            <a:lvl5pPr marL="2228578" indent="0">
              <a:buNone/>
              <a:defRPr sz="2000" b="1"/>
            </a:lvl5pPr>
            <a:lvl6pPr marL="2785724" indent="0">
              <a:buNone/>
              <a:defRPr sz="2000" b="1"/>
            </a:lvl6pPr>
            <a:lvl7pPr marL="3342868" indent="0">
              <a:buNone/>
              <a:defRPr sz="2000" b="1"/>
            </a:lvl7pPr>
            <a:lvl8pPr marL="3900013" indent="0">
              <a:buNone/>
              <a:defRPr sz="2000" b="1"/>
            </a:lvl8pPr>
            <a:lvl9pPr marL="4457157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5456"/>
            <a:ext cx="5386918" cy="395117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906"/>
            <a:ext cx="5389033" cy="63953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7144" indent="0">
              <a:buNone/>
              <a:defRPr sz="2400" b="1"/>
            </a:lvl2pPr>
            <a:lvl3pPr marL="1114289" indent="0">
              <a:buNone/>
              <a:defRPr sz="2300" b="1"/>
            </a:lvl3pPr>
            <a:lvl4pPr marL="1671435" indent="0">
              <a:buNone/>
              <a:defRPr sz="2000" b="1"/>
            </a:lvl4pPr>
            <a:lvl5pPr marL="2228578" indent="0">
              <a:buNone/>
              <a:defRPr sz="2000" b="1"/>
            </a:lvl5pPr>
            <a:lvl6pPr marL="2785724" indent="0">
              <a:buNone/>
              <a:defRPr sz="2000" b="1"/>
            </a:lvl6pPr>
            <a:lvl7pPr marL="3342868" indent="0">
              <a:buNone/>
              <a:defRPr sz="2000" b="1"/>
            </a:lvl7pPr>
            <a:lvl8pPr marL="3900013" indent="0">
              <a:buNone/>
              <a:defRPr sz="2000" b="1"/>
            </a:lvl8pPr>
            <a:lvl9pPr marL="4457157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5456"/>
            <a:ext cx="5389033" cy="395117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99881-9D48-4F45-9BF3-469F389E16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11896"/>
      </p:ext>
    </p:extLst>
  </p:cSld>
  <p:clrMapOvr>
    <a:masterClrMapping/>
  </p:clrMapOvr>
  <p:transition>
    <p:wheel spokes="8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116A2-D678-4E0C-99FA-BABA1BA5FB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60623"/>
      </p:ext>
    </p:extLst>
  </p:cSld>
  <p:clrMapOvr>
    <a:masterClrMapping/>
  </p:clrMapOvr>
  <p:transition>
    <p:wheel spokes="8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CBF51-8F65-4ECA-BF97-2D774C96EC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92442"/>
      </p:ext>
    </p:extLst>
  </p:cSld>
  <p:clrMapOvr>
    <a:masterClrMapping/>
  </p:clrMapOvr>
  <p:transition>
    <p:wheel spokes="8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845"/>
            <a:ext cx="4011084" cy="116170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845"/>
            <a:ext cx="6815667" cy="5852772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568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7144" indent="0">
              <a:buNone/>
              <a:defRPr sz="1500"/>
            </a:lvl2pPr>
            <a:lvl3pPr marL="1114289" indent="0">
              <a:buNone/>
              <a:defRPr sz="1200"/>
            </a:lvl3pPr>
            <a:lvl4pPr marL="1671435" indent="0">
              <a:buNone/>
              <a:defRPr sz="1100"/>
            </a:lvl4pPr>
            <a:lvl5pPr marL="2228578" indent="0">
              <a:buNone/>
              <a:defRPr sz="1100"/>
            </a:lvl5pPr>
            <a:lvl6pPr marL="2785724" indent="0">
              <a:buNone/>
              <a:defRPr sz="1100"/>
            </a:lvl6pPr>
            <a:lvl7pPr marL="3342868" indent="0">
              <a:buNone/>
              <a:defRPr sz="1100"/>
            </a:lvl7pPr>
            <a:lvl8pPr marL="3900013" indent="0">
              <a:buNone/>
              <a:defRPr sz="1100"/>
            </a:lvl8pPr>
            <a:lvl9pPr marL="445715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7F3105-6A8F-4433-88C9-FB859F3D79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09162"/>
      </p:ext>
    </p:extLst>
  </p:cSld>
  <p:clrMapOvr>
    <a:masterClrMapping/>
  </p:clrMapOvr>
  <p:transition>
    <p:wheel spokes="8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799921"/>
            <a:ext cx="7315200" cy="56809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322"/>
            <a:ext cx="7315200" cy="4114461"/>
          </a:xfrm>
        </p:spPr>
        <p:txBody>
          <a:bodyPr/>
          <a:lstStyle>
            <a:lvl1pPr marL="0" indent="0">
              <a:buNone/>
              <a:defRPr sz="3900"/>
            </a:lvl1pPr>
            <a:lvl2pPr marL="557144" indent="0">
              <a:buNone/>
              <a:defRPr sz="3500"/>
            </a:lvl2pPr>
            <a:lvl3pPr marL="1114289" indent="0">
              <a:buNone/>
              <a:defRPr sz="2900"/>
            </a:lvl3pPr>
            <a:lvl4pPr marL="1671435" indent="0">
              <a:buNone/>
              <a:defRPr sz="2400"/>
            </a:lvl4pPr>
            <a:lvl5pPr marL="2228578" indent="0">
              <a:buNone/>
              <a:defRPr sz="2400"/>
            </a:lvl5pPr>
            <a:lvl6pPr marL="2785724" indent="0">
              <a:buNone/>
              <a:defRPr sz="2400"/>
            </a:lvl6pPr>
            <a:lvl7pPr marL="3342868" indent="0">
              <a:buNone/>
              <a:defRPr sz="2400"/>
            </a:lvl7pPr>
            <a:lvl8pPr marL="3900013" indent="0">
              <a:buNone/>
              <a:defRPr sz="2400"/>
            </a:lvl8pPr>
            <a:lvl9pPr marL="4457157" indent="0">
              <a:buNone/>
              <a:defRPr sz="24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8019"/>
            <a:ext cx="7315200" cy="804522"/>
          </a:xfrm>
        </p:spPr>
        <p:txBody>
          <a:bodyPr/>
          <a:lstStyle>
            <a:lvl1pPr marL="0" indent="0">
              <a:buNone/>
              <a:defRPr sz="1700"/>
            </a:lvl1pPr>
            <a:lvl2pPr marL="557144" indent="0">
              <a:buNone/>
              <a:defRPr sz="1500"/>
            </a:lvl2pPr>
            <a:lvl3pPr marL="1114289" indent="0">
              <a:buNone/>
              <a:defRPr sz="1200"/>
            </a:lvl3pPr>
            <a:lvl4pPr marL="1671435" indent="0">
              <a:buNone/>
              <a:defRPr sz="1100"/>
            </a:lvl4pPr>
            <a:lvl5pPr marL="2228578" indent="0">
              <a:buNone/>
              <a:defRPr sz="1100"/>
            </a:lvl5pPr>
            <a:lvl6pPr marL="2785724" indent="0">
              <a:buNone/>
              <a:defRPr sz="1100"/>
            </a:lvl6pPr>
            <a:lvl7pPr marL="3342868" indent="0">
              <a:buNone/>
              <a:defRPr sz="1100"/>
            </a:lvl7pPr>
            <a:lvl8pPr marL="3900013" indent="0">
              <a:buNone/>
              <a:defRPr sz="1100"/>
            </a:lvl8pPr>
            <a:lvl9pPr marL="445715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B63C2-8F5F-4BD4-848D-E864DDC7A0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7136"/>
      </p:ext>
    </p:extLst>
  </p:cSld>
  <p:clrMapOvr>
    <a:masterClrMapping/>
  </p:clrMapOvr>
  <p:transition>
    <p:wheel spokes="8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9FEC2-7518-46C3-AF36-DDB7A254EB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07311"/>
      </p:ext>
    </p:extLst>
  </p:cSld>
  <p:clrMapOvr>
    <a:masterClrMapping/>
  </p:clrMapOvr>
  <p:transition>
    <p:wheel spokes="8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273845"/>
            <a:ext cx="2743200" cy="58527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3845"/>
            <a:ext cx="8026400" cy="58527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251A6-AB97-4611-AEA2-47D2E6ED4D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00780"/>
      </p:ext>
    </p:extLst>
  </p:cSld>
  <p:clrMapOvr>
    <a:masterClrMapping/>
  </p:clrMapOvr>
  <p:transition>
    <p:wheel spokes="8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4" y="2131219"/>
            <a:ext cx="10363201" cy="14695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542"/>
            <a:ext cx="8534400" cy="1751920"/>
          </a:xfrm>
        </p:spPr>
        <p:txBody>
          <a:bodyPr/>
          <a:lstStyle>
            <a:lvl1pPr marL="0" indent="0" algn="ctr">
              <a:buNone/>
              <a:defRPr/>
            </a:lvl1pPr>
            <a:lvl2pPr marL="557144" indent="0" algn="ctr">
              <a:buNone/>
              <a:defRPr/>
            </a:lvl2pPr>
            <a:lvl3pPr marL="1114289" indent="0" algn="ctr">
              <a:buNone/>
              <a:defRPr/>
            </a:lvl3pPr>
            <a:lvl4pPr marL="1671435" indent="0" algn="ctr">
              <a:buNone/>
              <a:defRPr/>
            </a:lvl4pPr>
            <a:lvl5pPr marL="2228578" indent="0" algn="ctr">
              <a:buNone/>
              <a:defRPr/>
            </a:lvl5pPr>
            <a:lvl6pPr marL="2785724" indent="0" algn="ctr">
              <a:buNone/>
              <a:defRPr/>
            </a:lvl6pPr>
            <a:lvl7pPr marL="3342868" indent="0" algn="ctr">
              <a:buNone/>
              <a:defRPr/>
            </a:lvl7pPr>
            <a:lvl8pPr marL="3900013" indent="0" algn="ctr">
              <a:buNone/>
              <a:defRPr/>
            </a:lvl8pPr>
            <a:lvl9pPr marL="445715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F30D5-D463-4FF9-B1B4-C797921617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72222"/>
      </p:ext>
    </p:extLst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2" y="4572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BCFA8-16C7-4B62-A487-EBEB492D62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85656"/>
      </p:ext>
    </p:extLst>
  </p:cSld>
  <p:clrMapOvr>
    <a:masterClrMapping/>
  </p:clrMapOvr>
  <p:transition>
    <p:wheel spokes="8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4407024"/>
            <a:ext cx="10363201" cy="136241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827"/>
            <a:ext cx="10363201" cy="1500188"/>
          </a:xfrm>
        </p:spPr>
        <p:txBody>
          <a:bodyPr anchor="b"/>
          <a:lstStyle>
            <a:lvl1pPr marL="0" indent="0">
              <a:buNone/>
              <a:defRPr sz="2400"/>
            </a:lvl1pPr>
            <a:lvl2pPr marL="557144" indent="0">
              <a:buNone/>
              <a:defRPr sz="2300"/>
            </a:lvl2pPr>
            <a:lvl3pPr marL="1114289" indent="0">
              <a:buNone/>
              <a:defRPr sz="2000"/>
            </a:lvl3pPr>
            <a:lvl4pPr marL="1671435" indent="0">
              <a:buNone/>
              <a:defRPr sz="1700"/>
            </a:lvl4pPr>
            <a:lvl5pPr marL="2228578" indent="0">
              <a:buNone/>
              <a:defRPr sz="1700"/>
            </a:lvl5pPr>
            <a:lvl6pPr marL="2785724" indent="0">
              <a:buNone/>
              <a:defRPr sz="1700"/>
            </a:lvl6pPr>
            <a:lvl7pPr marL="3342868" indent="0">
              <a:buNone/>
              <a:defRPr sz="1700"/>
            </a:lvl7pPr>
            <a:lvl8pPr marL="3900013" indent="0">
              <a:buNone/>
              <a:defRPr sz="1700"/>
            </a:lvl8pPr>
            <a:lvl9pPr marL="4457157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40DD6-CE25-4974-BA58-0B0EBB4C65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26870"/>
      </p:ext>
    </p:extLst>
  </p:cSld>
  <p:clrMapOvr>
    <a:masterClrMapping/>
  </p:clrMapOvr>
  <p:transition>
    <p:wheel spokes="8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551"/>
            <a:ext cx="5384800" cy="4526075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600551"/>
            <a:ext cx="5384800" cy="4526075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B77FC-4F79-495C-8128-AEAD0FDD8C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29856"/>
      </p:ext>
    </p:extLst>
  </p:cSld>
  <p:clrMapOvr>
    <a:masterClrMapping/>
  </p:clrMapOvr>
  <p:transition>
    <p:wheel spokes="8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906"/>
            <a:ext cx="5386918" cy="63953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7144" indent="0">
              <a:buNone/>
              <a:defRPr sz="2400" b="1"/>
            </a:lvl2pPr>
            <a:lvl3pPr marL="1114289" indent="0">
              <a:buNone/>
              <a:defRPr sz="2300" b="1"/>
            </a:lvl3pPr>
            <a:lvl4pPr marL="1671435" indent="0">
              <a:buNone/>
              <a:defRPr sz="2000" b="1"/>
            </a:lvl4pPr>
            <a:lvl5pPr marL="2228578" indent="0">
              <a:buNone/>
              <a:defRPr sz="2000" b="1"/>
            </a:lvl5pPr>
            <a:lvl6pPr marL="2785724" indent="0">
              <a:buNone/>
              <a:defRPr sz="2000" b="1"/>
            </a:lvl6pPr>
            <a:lvl7pPr marL="3342868" indent="0">
              <a:buNone/>
              <a:defRPr sz="2000" b="1"/>
            </a:lvl7pPr>
            <a:lvl8pPr marL="3900013" indent="0">
              <a:buNone/>
              <a:defRPr sz="2000" b="1"/>
            </a:lvl8pPr>
            <a:lvl9pPr marL="4457157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5450"/>
            <a:ext cx="5386918" cy="395117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906"/>
            <a:ext cx="5389033" cy="63953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7144" indent="0">
              <a:buNone/>
              <a:defRPr sz="2400" b="1"/>
            </a:lvl2pPr>
            <a:lvl3pPr marL="1114289" indent="0">
              <a:buNone/>
              <a:defRPr sz="2300" b="1"/>
            </a:lvl3pPr>
            <a:lvl4pPr marL="1671435" indent="0">
              <a:buNone/>
              <a:defRPr sz="2000" b="1"/>
            </a:lvl4pPr>
            <a:lvl5pPr marL="2228578" indent="0">
              <a:buNone/>
              <a:defRPr sz="2000" b="1"/>
            </a:lvl5pPr>
            <a:lvl6pPr marL="2785724" indent="0">
              <a:buNone/>
              <a:defRPr sz="2000" b="1"/>
            </a:lvl6pPr>
            <a:lvl7pPr marL="3342868" indent="0">
              <a:buNone/>
              <a:defRPr sz="2000" b="1"/>
            </a:lvl7pPr>
            <a:lvl8pPr marL="3900013" indent="0">
              <a:buNone/>
              <a:defRPr sz="2000" b="1"/>
            </a:lvl8pPr>
            <a:lvl9pPr marL="4457157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5450"/>
            <a:ext cx="5389033" cy="395117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99881-9D48-4F45-9BF3-469F389E16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089"/>
      </p:ext>
    </p:extLst>
  </p:cSld>
  <p:clrMapOvr>
    <a:masterClrMapping/>
  </p:clrMapOvr>
  <p:transition>
    <p:wheel spokes="8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116A2-D678-4E0C-99FA-BABA1BA5FB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15097"/>
      </p:ext>
    </p:extLst>
  </p:cSld>
  <p:clrMapOvr>
    <a:masterClrMapping/>
  </p:clrMapOvr>
  <p:transition>
    <p:wheel spokes="8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CBF51-8F65-4ECA-BF97-2D774C96EC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85665"/>
      </p:ext>
    </p:extLst>
  </p:cSld>
  <p:clrMapOvr>
    <a:masterClrMapping/>
  </p:clrMapOvr>
  <p:transition>
    <p:wheel spokes="8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845"/>
            <a:ext cx="4011084" cy="116170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845"/>
            <a:ext cx="6815667" cy="5852772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562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7144" indent="0">
              <a:buNone/>
              <a:defRPr sz="1500"/>
            </a:lvl2pPr>
            <a:lvl3pPr marL="1114289" indent="0">
              <a:buNone/>
              <a:defRPr sz="1200"/>
            </a:lvl3pPr>
            <a:lvl4pPr marL="1671435" indent="0">
              <a:buNone/>
              <a:defRPr sz="1100"/>
            </a:lvl4pPr>
            <a:lvl5pPr marL="2228578" indent="0">
              <a:buNone/>
              <a:defRPr sz="1100"/>
            </a:lvl5pPr>
            <a:lvl6pPr marL="2785724" indent="0">
              <a:buNone/>
              <a:defRPr sz="1100"/>
            </a:lvl6pPr>
            <a:lvl7pPr marL="3342868" indent="0">
              <a:buNone/>
              <a:defRPr sz="1100"/>
            </a:lvl7pPr>
            <a:lvl8pPr marL="3900013" indent="0">
              <a:buNone/>
              <a:defRPr sz="1100"/>
            </a:lvl8pPr>
            <a:lvl9pPr marL="445715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7F3105-6A8F-4433-88C9-FB859F3D79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07430"/>
      </p:ext>
    </p:extLst>
  </p:cSld>
  <p:clrMapOvr>
    <a:masterClrMapping/>
  </p:clrMapOvr>
  <p:transition>
    <p:wheel spokes="8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799921"/>
            <a:ext cx="7315200" cy="56809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322"/>
            <a:ext cx="7315200" cy="4114461"/>
          </a:xfrm>
        </p:spPr>
        <p:txBody>
          <a:bodyPr/>
          <a:lstStyle>
            <a:lvl1pPr marL="0" indent="0">
              <a:buNone/>
              <a:defRPr sz="3900"/>
            </a:lvl1pPr>
            <a:lvl2pPr marL="557144" indent="0">
              <a:buNone/>
              <a:defRPr sz="3500"/>
            </a:lvl2pPr>
            <a:lvl3pPr marL="1114289" indent="0">
              <a:buNone/>
              <a:defRPr sz="2900"/>
            </a:lvl3pPr>
            <a:lvl4pPr marL="1671435" indent="0">
              <a:buNone/>
              <a:defRPr sz="2400"/>
            </a:lvl4pPr>
            <a:lvl5pPr marL="2228578" indent="0">
              <a:buNone/>
              <a:defRPr sz="2400"/>
            </a:lvl5pPr>
            <a:lvl6pPr marL="2785724" indent="0">
              <a:buNone/>
              <a:defRPr sz="2400"/>
            </a:lvl6pPr>
            <a:lvl7pPr marL="3342868" indent="0">
              <a:buNone/>
              <a:defRPr sz="2400"/>
            </a:lvl7pPr>
            <a:lvl8pPr marL="3900013" indent="0">
              <a:buNone/>
              <a:defRPr sz="2400"/>
            </a:lvl8pPr>
            <a:lvl9pPr marL="4457157" indent="0">
              <a:buNone/>
              <a:defRPr sz="24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8019"/>
            <a:ext cx="7315200" cy="804522"/>
          </a:xfrm>
        </p:spPr>
        <p:txBody>
          <a:bodyPr/>
          <a:lstStyle>
            <a:lvl1pPr marL="0" indent="0">
              <a:buNone/>
              <a:defRPr sz="1700"/>
            </a:lvl1pPr>
            <a:lvl2pPr marL="557144" indent="0">
              <a:buNone/>
              <a:defRPr sz="1500"/>
            </a:lvl2pPr>
            <a:lvl3pPr marL="1114289" indent="0">
              <a:buNone/>
              <a:defRPr sz="1200"/>
            </a:lvl3pPr>
            <a:lvl4pPr marL="1671435" indent="0">
              <a:buNone/>
              <a:defRPr sz="1100"/>
            </a:lvl4pPr>
            <a:lvl5pPr marL="2228578" indent="0">
              <a:buNone/>
              <a:defRPr sz="1100"/>
            </a:lvl5pPr>
            <a:lvl6pPr marL="2785724" indent="0">
              <a:buNone/>
              <a:defRPr sz="1100"/>
            </a:lvl6pPr>
            <a:lvl7pPr marL="3342868" indent="0">
              <a:buNone/>
              <a:defRPr sz="1100"/>
            </a:lvl7pPr>
            <a:lvl8pPr marL="3900013" indent="0">
              <a:buNone/>
              <a:defRPr sz="1100"/>
            </a:lvl8pPr>
            <a:lvl9pPr marL="445715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B63C2-8F5F-4BD4-848D-E864DDC7A0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806221"/>
      </p:ext>
    </p:extLst>
  </p:cSld>
  <p:clrMapOvr>
    <a:masterClrMapping/>
  </p:clrMapOvr>
  <p:transition>
    <p:wheel spokes="8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9FEC2-7518-46C3-AF36-DDB7A254EB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60767"/>
      </p:ext>
    </p:extLst>
  </p:cSld>
  <p:clrMapOvr>
    <a:masterClrMapping/>
  </p:clrMapOvr>
  <p:transition>
    <p:wheel spokes="8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273845"/>
            <a:ext cx="2743200" cy="58527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3845"/>
            <a:ext cx="8026400" cy="58527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251A6-AB97-4611-AEA2-47D2E6ED4D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65501"/>
      </p:ext>
    </p:extLst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2" y="4572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219"/>
            <a:ext cx="10363201" cy="14695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542"/>
            <a:ext cx="8534400" cy="1751920"/>
          </a:xfrm>
        </p:spPr>
        <p:txBody>
          <a:bodyPr/>
          <a:lstStyle>
            <a:lvl1pPr marL="0" indent="0" algn="ctr">
              <a:buNone/>
              <a:defRPr/>
            </a:lvl1pPr>
            <a:lvl2pPr marL="557144" indent="0" algn="ctr">
              <a:buNone/>
              <a:defRPr/>
            </a:lvl2pPr>
            <a:lvl3pPr marL="1114289" indent="0" algn="ctr">
              <a:buNone/>
              <a:defRPr/>
            </a:lvl3pPr>
            <a:lvl4pPr marL="1671435" indent="0" algn="ctr">
              <a:buNone/>
              <a:defRPr/>
            </a:lvl4pPr>
            <a:lvl5pPr marL="2228578" indent="0" algn="ctr">
              <a:buNone/>
              <a:defRPr/>
            </a:lvl5pPr>
            <a:lvl6pPr marL="2785724" indent="0" algn="ctr">
              <a:buNone/>
              <a:defRPr/>
            </a:lvl6pPr>
            <a:lvl7pPr marL="3342868" indent="0" algn="ctr">
              <a:buNone/>
              <a:defRPr/>
            </a:lvl7pPr>
            <a:lvl8pPr marL="3900013" indent="0" algn="ctr">
              <a:buNone/>
              <a:defRPr/>
            </a:lvl8pPr>
            <a:lvl9pPr marL="445715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F30D5-D463-4FF9-B1B4-C797921617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6900"/>
      </p:ext>
    </p:extLst>
  </p:cSld>
  <p:clrMapOvr>
    <a:masterClrMapping/>
  </p:clrMapOvr>
  <p:transition>
    <p:wheel spokes="8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BCFA8-16C7-4B62-A487-EBEB492D62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75465"/>
      </p:ext>
    </p:extLst>
  </p:cSld>
  <p:clrMapOvr>
    <a:masterClrMapping/>
  </p:clrMapOvr>
  <p:transition>
    <p:wheel spokes="8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4407017"/>
            <a:ext cx="10363201" cy="136241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827"/>
            <a:ext cx="10363201" cy="1500188"/>
          </a:xfrm>
        </p:spPr>
        <p:txBody>
          <a:bodyPr anchor="b"/>
          <a:lstStyle>
            <a:lvl1pPr marL="0" indent="0">
              <a:buNone/>
              <a:defRPr sz="2400"/>
            </a:lvl1pPr>
            <a:lvl2pPr marL="557144" indent="0">
              <a:buNone/>
              <a:defRPr sz="2300"/>
            </a:lvl2pPr>
            <a:lvl3pPr marL="1114289" indent="0">
              <a:buNone/>
              <a:defRPr sz="2000"/>
            </a:lvl3pPr>
            <a:lvl4pPr marL="1671435" indent="0">
              <a:buNone/>
              <a:defRPr sz="1700"/>
            </a:lvl4pPr>
            <a:lvl5pPr marL="2228578" indent="0">
              <a:buNone/>
              <a:defRPr sz="1700"/>
            </a:lvl5pPr>
            <a:lvl6pPr marL="2785724" indent="0">
              <a:buNone/>
              <a:defRPr sz="1700"/>
            </a:lvl6pPr>
            <a:lvl7pPr marL="3342868" indent="0">
              <a:buNone/>
              <a:defRPr sz="1700"/>
            </a:lvl7pPr>
            <a:lvl8pPr marL="3900013" indent="0">
              <a:buNone/>
              <a:defRPr sz="1700"/>
            </a:lvl8pPr>
            <a:lvl9pPr marL="4457157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40DD6-CE25-4974-BA58-0B0EBB4C65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29294"/>
      </p:ext>
    </p:extLst>
  </p:cSld>
  <p:clrMapOvr>
    <a:masterClrMapping/>
  </p:clrMapOvr>
  <p:transition>
    <p:wheel spokes="8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544"/>
            <a:ext cx="5384800" cy="4526075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600544"/>
            <a:ext cx="5384800" cy="4526075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B77FC-4F79-495C-8128-AEAD0FDD8C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81501"/>
      </p:ext>
    </p:extLst>
  </p:cSld>
  <p:clrMapOvr>
    <a:masterClrMapping/>
  </p:clrMapOvr>
  <p:transition>
    <p:wheel spokes="8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906"/>
            <a:ext cx="5386918" cy="63953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7144" indent="0">
              <a:buNone/>
              <a:defRPr sz="2400" b="1"/>
            </a:lvl2pPr>
            <a:lvl3pPr marL="1114289" indent="0">
              <a:buNone/>
              <a:defRPr sz="2300" b="1"/>
            </a:lvl3pPr>
            <a:lvl4pPr marL="1671435" indent="0">
              <a:buNone/>
              <a:defRPr sz="2000" b="1"/>
            </a:lvl4pPr>
            <a:lvl5pPr marL="2228578" indent="0">
              <a:buNone/>
              <a:defRPr sz="2000" b="1"/>
            </a:lvl5pPr>
            <a:lvl6pPr marL="2785724" indent="0">
              <a:buNone/>
              <a:defRPr sz="2000" b="1"/>
            </a:lvl6pPr>
            <a:lvl7pPr marL="3342868" indent="0">
              <a:buNone/>
              <a:defRPr sz="2000" b="1"/>
            </a:lvl7pPr>
            <a:lvl8pPr marL="3900013" indent="0">
              <a:buNone/>
              <a:defRPr sz="2000" b="1"/>
            </a:lvl8pPr>
            <a:lvl9pPr marL="4457157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443"/>
            <a:ext cx="5386918" cy="395117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906"/>
            <a:ext cx="5389033" cy="63953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7144" indent="0">
              <a:buNone/>
              <a:defRPr sz="2400" b="1"/>
            </a:lvl2pPr>
            <a:lvl3pPr marL="1114289" indent="0">
              <a:buNone/>
              <a:defRPr sz="2300" b="1"/>
            </a:lvl3pPr>
            <a:lvl4pPr marL="1671435" indent="0">
              <a:buNone/>
              <a:defRPr sz="2000" b="1"/>
            </a:lvl4pPr>
            <a:lvl5pPr marL="2228578" indent="0">
              <a:buNone/>
              <a:defRPr sz="2000" b="1"/>
            </a:lvl5pPr>
            <a:lvl6pPr marL="2785724" indent="0">
              <a:buNone/>
              <a:defRPr sz="2000" b="1"/>
            </a:lvl6pPr>
            <a:lvl7pPr marL="3342868" indent="0">
              <a:buNone/>
              <a:defRPr sz="2000" b="1"/>
            </a:lvl7pPr>
            <a:lvl8pPr marL="3900013" indent="0">
              <a:buNone/>
              <a:defRPr sz="2000" b="1"/>
            </a:lvl8pPr>
            <a:lvl9pPr marL="4457157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5443"/>
            <a:ext cx="5389033" cy="395117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99881-9D48-4F45-9BF3-469F389E16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11411"/>
      </p:ext>
    </p:extLst>
  </p:cSld>
  <p:clrMapOvr>
    <a:masterClrMapping/>
  </p:clrMapOvr>
  <p:transition>
    <p:wheel spokes="8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116A2-D678-4E0C-99FA-BABA1BA5FB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49519"/>
      </p:ext>
    </p:extLst>
  </p:cSld>
  <p:clrMapOvr>
    <a:masterClrMapping/>
  </p:clrMapOvr>
  <p:transition>
    <p:wheel spokes="8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CBF51-8F65-4ECA-BF97-2D774C96EC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42745"/>
      </p:ext>
    </p:extLst>
  </p:cSld>
  <p:clrMapOvr>
    <a:masterClrMapping/>
  </p:clrMapOvr>
  <p:transition>
    <p:wheel spokes="8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845"/>
            <a:ext cx="4011084" cy="116170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845"/>
            <a:ext cx="6815667" cy="5852772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555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7144" indent="0">
              <a:buNone/>
              <a:defRPr sz="1500"/>
            </a:lvl2pPr>
            <a:lvl3pPr marL="1114289" indent="0">
              <a:buNone/>
              <a:defRPr sz="1200"/>
            </a:lvl3pPr>
            <a:lvl4pPr marL="1671435" indent="0">
              <a:buNone/>
              <a:defRPr sz="1100"/>
            </a:lvl4pPr>
            <a:lvl5pPr marL="2228578" indent="0">
              <a:buNone/>
              <a:defRPr sz="1100"/>
            </a:lvl5pPr>
            <a:lvl6pPr marL="2785724" indent="0">
              <a:buNone/>
              <a:defRPr sz="1100"/>
            </a:lvl6pPr>
            <a:lvl7pPr marL="3342868" indent="0">
              <a:buNone/>
              <a:defRPr sz="1100"/>
            </a:lvl7pPr>
            <a:lvl8pPr marL="3900013" indent="0">
              <a:buNone/>
              <a:defRPr sz="1100"/>
            </a:lvl8pPr>
            <a:lvl9pPr marL="445715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7F3105-6A8F-4433-88C9-FB859F3D79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98316"/>
      </p:ext>
    </p:extLst>
  </p:cSld>
  <p:clrMapOvr>
    <a:masterClrMapping/>
  </p:clrMapOvr>
  <p:transition>
    <p:wheel spokes="8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799921"/>
            <a:ext cx="7315200" cy="56809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322"/>
            <a:ext cx="7315200" cy="4114461"/>
          </a:xfrm>
        </p:spPr>
        <p:txBody>
          <a:bodyPr/>
          <a:lstStyle>
            <a:lvl1pPr marL="0" indent="0">
              <a:buNone/>
              <a:defRPr sz="3900"/>
            </a:lvl1pPr>
            <a:lvl2pPr marL="557144" indent="0">
              <a:buNone/>
              <a:defRPr sz="3500"/>
            </a:lvl2pPr>
            <a:lvl3pPr marL="1114289" indent="0">
              <a:buNone/>
              <a:defRPr sz="2900"/>
            </a:lvl3pPr>
            <a:lvl4pPr marL="1671435" indent="0">
              <a:buNone/>
              <a:defRPr sz="2400"/>
            </a:lvl4pPr>
            <a:lvl5pPr marL="2228578" indent="0">
              <a:buNone/>
              <a:defRPr sz="2400"/>
            </a:lvl5pPr>
            <a:lvl6pPr marL="2785724" indent="0">
              <a:buNone/>
              <a:defRPr sz="2400"/>
            </a:lvl6pPr>
            <a:lvl7pPr marL="3342868" indent="0">
              <a:buNone/>
              <a:defRPr sz="2400"/>
            </a:lvl7pPr>
            <a:lvl8pPr marL="3900013" indent="0">
              <a:buNone/>
              <a:defRPr sz="2400"/>
            </a:lvl8pPr>
            <a:lvl9pPr marL="4457157" indent="0">
              <a:buNone/>
              <a:defRPr sz="24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8019"/>
            <a:ext cx="7315200" cy="804522"/>
          </a:xfrm>
        </p:spPr>
        <p:txBody>
          <a:bodyPr/>
          <a:lstStyle>
            <a:lvl1pPr marL="0" indent="0">
              <a:buNone/>
              <a:defRPr sz="1700"/>
            </a:lvl1pPr>
            <a:lvl2pPr marL="557144" indent="0">
              <a:buNone/>
              <a:defRPr sz="1500"/>
            </a:lvl2pPr>
            <a:lvl3pPr marL="1114289" indent="0">
              <a:buNone/>
              <a:defRPr sz="1200"/>
            </a:lvl3pPr>
            <a:lvl4pPr marL="1671435" indent="0">
              <a:buNone/>
              <a:defRPr sz="1100"/>
            </a:lvl4pPr>
            <a:lvl5pPr marL="2228578" indent="0">
              <a:buNone/>
              <a:defRPr sz="1100"/>
            </a:lvl5pPr>
            <a:lvl6pPr marL="2785724" indent="0">
              <a:buNone/>
              <a:defRPr sz="1100"/>
            </a:lvl6pPr>
            <a:lvl7pPr marL="3342868" indent="0">
              <a:buNone/>
              <a:defRPr sz="1100"/>
            </a:lvl7pPr>
            <a:lvl8pPr marL="3900013" indent="0">
              <a:buNone/>
              <a:defRPr sz="1100"/>
            </a:lvl8pPr>
            <a:lvl9pPr marL="445715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B63C2-8F5F-4BD4-848D-E864DDC7A0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01276"/>
      </p:ext>
    </p:extLst>
  </p:cSld>
  <p:clrMapOvr>
    <a:masterClrMapping/>
  </p:clrMapOvr>
  <p:transition>
    <p:wheel spokes="8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9FEC2-7518-46C3-AF36-DDB7A254EB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3484"/>
      </p:ext>
    </p:extLst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2EBCC157-7F76-4E33-84F7-693FA43296ED}"/>
              </a:ext>
            </a:extLst>
          </p:cNvPr>
          <p:cNvSpPr txBox="1"/>
          <p:nvPr userDrawn="1"/>
        </p:nvSpPr>
        <p:spPr>
          <a:xfrm>
            <a:off x="0" y="-1604661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25F4B-9A1F-4944-BBD1-A7462F7264F2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"/>
            <a:ext cx="12192000" cy="6855884"/>
            <a:chOff x="0" y="0"/>
            <a:chExt cx="5760" cy="4319"/>
          </a:xfrm>
        </p:grpSpPr>
        <p:sp>
          <p:nvSpPr>
            <p:cNvPr id="57347" name="Freeform 3"/>
            <p:cNvSpPr>
              <a:spLocks/>
            </p:cNvSpPr>
            <p:nvPr/>
          </p:nvSpPr>
          <p:spPr bwMode="hidden">
            <a:xfrm>
              <a:off x="0" y="12"/>
              <a:ext cx="5758" cy="3274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73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7349" name="Freeform 5"/>
            <p:cNvSpPr>
              <a:spLocks/>
            </p:cNvSpPr>
            <p:nvPr/>
          </p:nvSpPr>
          <p:spPr bwMode="hidden">
            <a:xfrm>
              <a:off x="0" y="3434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083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72 w 1722"/>
                <a:gd name="T1" fmla="*/ 41 h 66"/>
                <a:gd name="T2" fmla="*/ 1672 w 1722"/>
                <a:gd name="T3" fmla="*/ 35 h 66"/>
                <a:gd name="T4" fmla="*/ 0 w 1722"/>
                <a:gd name="T5" fmla="*/ 0 h 66"/>
                <a:gd name="T6" fmla="*/ 0 w 1722"/>
                <a:gd name="T7" fmla="*/ 33 h 66"/>
                <a:gd name="T8" fmla="*/ 1672 w 1722"/>
                <a:gd name="T9" fmla="*/ 41 h 66"/>
                <a:gd name="T10" fmla="*/ 1672 w 1722"/>
                <a:gd name="T11" fmla="*/ 4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573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085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50 w 975"/>
                <a:gd name="T1" fmla="*/ 48 h 101"/>
                <a:gd name="T2" fmla="*/ 950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50 w 975"/>
                <a:gd name="T9" fmla="*/ 48 h 101"/>
                <a:gd name="T10" fmla="*/ 950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086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9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91 w 2141"/>
                <a:gd name="T7" fmla="*/ 0 h 198"/>
                <a:gd name="T8" fmla="*/ 209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573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088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07 w 2517"/>
                <a:gd name="T1" fmla="*/ 276 h 276"/>
                <a:gd name="T2" fmla="*/ 2442 w 2517"/>
                <a:gd name="T3" fmla="*/ 204 h 276"/>
                <a:gd name="T4" fmla="*/ 2185 w 2517"/>
                <a:gd name="T5" fmla="*/ 0 h 276"/>
                <a:gd name="T6" fmla="*/ 0 w 2517"/>
                <a:gd name="T7" fmla="*/ 276 h 276"/>
                <a:gd name="T8" fmla="*/ 2107 w 2517"/>
                <a:gd name="T9" fmla="*/ 276 h 276"/>
                <a:gd name="T10" fmla="*/ 210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57356" name="Freeform 12"/>
            <p:cNvSpPr>
              <a:spLocks/>
            </p:cNvSpPr>
            <p:nvPr/>
          </p:nvSpPr>
          <p:spPr bwMode="hidden">
            <a:xfrm>
              <a:off x="4354" y="3870"/>
              <a:ext cx="1404" cy="377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090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04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04 w 729"/>
                <a:gd name="T7" fmla="*/ 240 h 240"/>
                <a:gd name="T8" fmla="*/ 704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57358" name="Freeform 14"/>
            <p:cNvSpPr>
              <a:spLocks/>
            </p:cNvSpPr>
            <p:nvPr/>
          </p:nvSpPr>
          <p:spPr bwMode="hidden">
            <a:xfrm>
              <a:off x="0" y="1485"/>
              <a:ext cx="5030" cy="167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092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04 w 729"/>
                <a:gd name="T1" fmla="*/ 318 h 318"/>
                <a:gd name="T2" fmla="*/ 704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04 w 729"/>
                <a:gd name="T9" fmla="*/ 318 h 318"/>
                <a:gd name="T10" fmla="*/ 704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573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7361" name="Freeform 17"/>
            <p:cNvSpPr>
              <a:spLocks/>
            </p:cNvSpPr>
            <p:nvPr/>
          </p:nvSpPr>
          <p:spPr bwMode="hidden">
            <a:xfrm>
              <a:off x="2294" y="0"/>
              <a:ext cx="3159" cy="27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7362" name="Freeform 18"/>
            <p:cNvSpPr>
              <a:spLocks/>
            </p:cNvSpPr>
            <p:nvPr/>
          </p:nvSpPr>
          <p:spPr bwMode="hidden">
            <a:xfrm>
              <a:off x="5435" y="2702"/>
              <a:ext cx="323" cy="300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096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573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098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573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73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73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102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57370" name="Freeform 26"/>
            <p:cNvSpPr>
              <a:spLocks/>
            </p:cNvSpPr>
            <p:nvPr/>
          </p:nvSpPr>
          <p:spPr bwMode="hidden">
            <a:xfrm>
              <a:off x="5107" y="0"/>
              <a:ext cx="573" cy="10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73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105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87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573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107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573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7376" name="Freeform 32"/>
            <p:cNvSpPr>
              <a:spLocks/>
            </p:cNvSpPr>
            <p:nvPr/>
          </p:nvSpPr>
          <p:spPr bwMode="hidden">
            <a:xfrm>
              <a:off x="2" y="3178"/>
              <a:ext cx="5752" cy="41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7377" name="Freeform 33"/>
            <p:cNvSpPr>
              <a:spLocks/>
            </p:cNvSpPr>
            <p:nvPr/>
          </p:nvSpPr>
          <p:spPr bwMode="hidden">
            <a:xfrm>
              <a:off x="1297" y="0"/>
              <a:ext cx="4457" cy="31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73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73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7380" name="Freeform 36"/>
            <p:cNvSpPr>
              <a:spLocks/>
            </p:cNvSpPr>
            <p:nvPr/>
          </p:nvSpPr>
          <p:spPr bwMode="hidden">
            <a:xfrm>
              <a:off x="4519" y="0"/>
              <a:ext cx="1235" cy="20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73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73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5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grpSp>
          <p:nvGrpSpPr>
            <p:cNvPr id="311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73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73859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573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73859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</p:grpSp>
      </p:grpSp>
      <p:sp>
        <p:nvSpPr>
          <p:cNvPr id="573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7284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3" rIns="91402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72800" cy="453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3" rIns="91402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167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3" rIns="91402" bIns="45703" numCol="1" anchor="b" anchorCtr="0" compatLnSpc="1">
            <a:prstTxWarp prst="textNoShape">
              <a:avLst/>
            </a:prstTxWarp>
          </a:bodyPr>
          <a:lstStyle>
            <a:lvl1pPr defTabSz="738595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73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3" rIns="91402" bIns="45703" numCol="1" anchor="b" anchorCtr="0" compatLnSpc="1">
            <a:prstTxWarp prst="textNoShape">
              <a:avLst/>
            </a:prstTxWarp>
          </a:bodyPr>
          <a:lstStyle>
            <a:lvl1pPr algn="ctr" defTabSz="738595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73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167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3" rIns="91402" bIns="45703" numCol="1" anchor="b" anchorCtr="0" compatLnSpc="1">
            <a:prstTxWarp prst="textNoShape">
              <a:avLst/>
            </a:prstTxWarp>
          </a:bodyPr>
          <a:lstStyle>
            <a:lvl1pPr algn="r" defTabSz="738595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D19BFB-4AFD-4798-AF60-98C19414580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607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00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01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0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0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0775" indent="-3407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0815" indent="-28362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0855" indent="-22647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98044" indent="-22647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5233" indent="-22647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3532" indent="-22850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0538" indent="-22850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7544" indent="-22850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4550" indent="-22850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0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5" algn="l" defTabSz="9140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6" algn="l" defTabSz="9140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4" algn="l" defTabSz="9140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28" algn="l" defTabSz="9140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5" algn="l" defTabSz="9140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0" algn="l" defTabSz="9140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45" algn="l" defTabSz="9140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3844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041" tIns="56022" rIns="112041" bIns="560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567"/>
            <a:ext cx="10972800" cy="45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041" tIns="56022" rIns="112041" bIns="560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679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041" tIns="56022" rIns="112041" bIns="5602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679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041" tIns="56022" rIns="112041" bIns="5602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679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041" tIns="56022" rIns="112041" bIns="5602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55FAB5-637E-414D-9CBE-C068DB9EC15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3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5pPr>
      <a:lvl6pPr marL="560253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6pPr>
      <a:lvl7pPr marL="1120506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7pPr>
      <a:lvl8pPr marL="1680759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8pPr>
      <a:lvl9pPr marL="2241012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9pPr>
    </p:titleStyle>
    <p:bodyStyle>
      <a:lvl1pPr marL="420190" indent="-420190" algn="l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910411" indent="-350158" algn="l" rtl="0" eaLnBrk="0" fontAlgn="base" hangingPunct="0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</a:defRPr>
      </a:lvl2pPr>
      <a:lvl3pPr marL="1400632" indent="-280126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60885" indent="-280126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521138" indent="-280126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3081391" indent="-280126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3641644" indent="-280126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4201897" indent="-280126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4762149" indent="-280126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12050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0253" algn="l" defTabSz="112050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0506" algn="l" defTabSz="112050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759" algn="l" defTabSz="112050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1012" algn="l" defTabSz="112050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264" algn="l" defTabSz="112050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1517" algn="l" defTabSz="112050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21770" algn="l" defTabSz="112050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82023" algn="l" defTabSz="112050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2" y="27384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1418" tIns="55711" rIns="111418" bIns="5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2" y="1600568"/>
            <a:ext cx="10972800" cy="45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1418" tIns="55711" rIns="111418" bIns="5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681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418" tIns="55711" rIns="111418" bIns="557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2" y="6245681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418" tIns="55711" rIns="111418" bIns="557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681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418" tIns="55711" rIns="111418" bIns="5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55FAB5-637E-414D-9CBE-C068DB9EC15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5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5pPr>
      <a:lvl6pPr marL="557144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6pPr>
      <a:lvl7pPr marL="1114289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7pPr>
      <a:lvl8pPr marL="1671435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8pPr>
      <a:lvl9pPr marL="2228578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9pPr>
    </p:titleStyle>
    <p:bodyStyle>
      <a:lvl1pPr marL="417858" indent="-417858" algn="l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905359" indent="-348215" algn="l" rtl="0" eaLnBrk="0" fontAlgn="base" hangingPunct="0">
        <a:spcBef>
          <a:spcPct val="20000"/>
        </a:spcBef>
        <a:spcAft>
          <a:spcPct val="0"/>
        </a:spcAft>
        <a:buChar char="–"/>
        <a:defRPr sz="3500">
          <a:solidFill>
            <a:schemeClr val="tx1"/>
          </a:solidFill>
          <a:latin typeface="+mn-lt"/>
        </a:defRPr>
      </a:lvl2pPr>
      <a:lvl3pPr marL="1392862" indent="-278573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50007" indent="-27857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507151" indent="-278573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3064295" indent="-27857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621440" indent="-27857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178584" indent="-27857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735729" indent="-27857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44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14289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71435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578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85724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2868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013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7157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2" y="27384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1418" tIns="55711" rIns="111418" bIns="5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2" y="1600565"/>
            <a:ext cx="10972800" cy="45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1418" tIns="55711" rIns="111418" bIns="5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681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418" tIns="55711" rIns="111418" bIns="557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2" y="6245681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418" tIns="55711" rIns="111418" bIns="557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681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418" tIns="55711" rIns="111418" bIns="5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55FAB5-637E-414D-9CBE-C068DB9EC15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0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5pPr>
      <a:lvl6pPr marL="557144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6pPr>
      <a:lvl7pPr marL="1114289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7pPr>
      <a:lvl8pPr marL="1671435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8pPr>
      <a:lvl9pPr marL="2228578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9pPr>
    </p:titleStyle>
    <p:bodyStyle>
      <a:lvl1pPr marL="417858" indent="-417858" algn="l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905359" indent="-348215" algn="l" rtl="0" eaLnBrk="0" fontAlgn="base" hangingPunct="0">
        <a:spcBef>
          <a:spcPct val="20000"/>
        </a:spcBef>
        <a:spcAft>
          <a:spcPct val="0"/>
        </a:spcAft>
        <a:buChar char="–"/>
        <a:defRPr sz="3500">
          <a:solidFill>
            <a:schemeClr val="tx1"/>
          </a:solidFill>
          <a:latin typeface="+mn-lt"/>
        </a:defRPr>
      </a:lvl2pPr>
      <a:lvl3pPr marL="1392862" indent="-278573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50007" indent="-27857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507151" indent="-278573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3064295" indent="-27857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621440" indent="-27857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178584" indent="-27857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735729" indent="-27857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44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14289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71435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578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85724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2868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013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7157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2" y="27384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1418" tIns="55711" rIns="111418" bIns="5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2" y="1600561"/>
            <a:ext cx="10972800" cy="45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1418" tIns="55711" rIns="111418" bIns="5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681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418" tIns="55711" rIns="111418" bIns="557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2" y="6245681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418" tIns="55711" rIns="111418" bIns="557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681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418" tIns="55711" rIns="111418" bIns="5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55FAB5-637E-414D-9CBE-C068DB9EC15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5pPr>
      <a:lvl6pPr marL="557144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6pPr>
      <a:lvl7pPr marL="1114289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7pPr>
      <a:lvl8pPr marL="1671435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8pPr>
      <a:lvl9pPr marL="2228578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9pPr>
    </p:titleStyle>
    <p:bodyStyle>
      <a:lvl1pPr marL="417858" indent="-417858" algn="l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905359" indent="-348215" algn="l" rtl="0" eaLnBrk="0" fontAlgn="base" hangingPunct="0">
        <a:spcBef>
          <a:spcPct val="20000"/>
        </a:spcBef>
        <a:spcAft>
          <a:spcPct val="0"/>
        </a:spcAft>
        <a:buChar char="–"/>
        <a:defRPr sz="3500">
          <a:solidFill>
            <a:schemeClr val="tx1"/>
          </a:solidFill>
          <a:latin typeface="+mn-lt"/>
        </a:defRPr>
      </a:lvl2pPr>
      <a:lvl3pPr marL="1392862" indent="-278573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50007" indent="-27857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507151" indent="-278573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3064295" indent="-27857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621440" indent="-27857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178584" indent="-27857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735729" indent="-27857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44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14289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71435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578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85724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2868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013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7157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2" y="27384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1418" tIns="55711" rIns="111418" bIns="5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2" y="1600557"/>
            <a:ext cx="10972800" cy="45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1418" tIns="55711" rIns="111418" bIns="5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681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418" tIns="55711" rIns="111418" bIns="557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2" y="6245681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418" tIns="55711" rIns="111418" bIns="557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681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418" tIns="55711" rIns="111418" bIns="5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55FAB5-637E-414D-9CBE-C068DB9EC15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1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5pPr>
      <a:lvl6pPr marL="557144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6pPr>
      <a:lvl7pPr marL="1114289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7pPr>
      <a:lvl8pPr marL="1671435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8pPr>
      <a:lvl9pPr marL="2228578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9pPr>
    </p:titleStyle>
    <p:bodyStyle>
      <a:lvl1pPr marL="417858" indent="-417858" algn="l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905359" indent="-348215" algn="l" rtl="0" eaLnBrk="0" fontAlgn="base" hangingPunct="0">
        <a:spcBef>
          <a:spcPct val="20000"/>
        </a:spcBef>
        <a:spcAft>
          <a:spcPct val="0"/>
        </a:spcAft>
        <a:buChar char="–"/>
        <a:defRPr sz="3500">
          <a:solidFill>
            <a:schemeClr val="tx1"/>
          </a:solidFill>
          <a:latin typeface="+mn-lt"/>
        </a:defRPr>
      </a:lvl2pPr>
      <a:lvl3pPr marL="1392862" indent="-278573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50007" indent="-27857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507151" indent="-278573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3064295" indent="-27857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621440" indent="-27857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178584" indent="-27857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735729" indent="-27857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44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14289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71435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578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85724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2868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013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7157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2" y="27384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1418" tIns="55711" rIns="111418" bIns="5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2" y="1600551"/>
            <a:ext cx="10972800" cy="45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1418" tIns="55711" rIns="111418" bIns="5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681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418" tIns="55711" rIns="111418" bIns="557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2" y="6245681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418" tIns="55711" rIns="111418" bIns="557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681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418" tIns="55711" rIns="111418" bIns="5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55FAB5-637E-414D-9CBE-C068DB9EC15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3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5pPr>
      <a:lvl6pPr marL="557144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6pPr>
      <a:lvl7pPr marL="1114289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7pPr>
      <a:lvl8pPr marL="1671435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8pPr>
      <a:lvl9pPr marL="2228578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9pPr>
    </p:titleStyle>
    <p:bodyStyle>
      <a:lvl1pPr marL="417858" indent="-417858" algn="l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905359" indent="-348215" algn="l" rtl="0" eaLnBrk="0" fontAlgn="base" hangingPunct="0">
        <a:spcBef>
          <a:spcPct val="20000"/>
        </a:spcBef>
        <a:spcAft>
          <a:spcPct val="0"/>
        </a:spcAft>
        <a:buChar char="–"/>
        <a:defRPr sz="3500">
          <a:solidFill>
            <a:schemeClr val="tx1"/>
          </a:solidFill>
          <a:latin typeface="+mn-lt"/>
        </a:defRPr>
      </a:lvl2pPr>
      <a:lvl3pPr marL="1392862" indent="-278573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50007" indent="-27857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507151" indent="-278573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3064295" indent="-27857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621440" indent="-27857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178584" indent="-27857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735729" indent="-27857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44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14289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71435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578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85724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2868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013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7157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2" y="27384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1418" tIns="55711" rIns="111418" bIns="5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2" y="1600544"/>
            <a:ext cx="10972800" cy="45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1418" tIns="55711" rIns="111418" bIns="5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681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418" tIns="55711" rIns="111418" bIns="557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2" y="6245681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418" tIns="55711" rIns="111418" bIns="557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681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418" tIns="55711" rIns="111418" bIns="5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55FAB5-637E-414D-9CBE-C068DB9EC15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4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5pPr>
      <a:lvl6pPr marL="557144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6pPr>
      <a:lvl7pPr marL="1114289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7pPr>
      <a:lvl8pPr marL="1671435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8pPr>
      <a:lvl9pPr marL="2228578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charset="0"/>
        </a:defRPr>
      </a:lvl9pPr>
    </p:titleStyle>
    <p:bodyStyle>
      <a:lvl1pPr marL="417858" indent="-417858" algn="l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905359" indent="-348215" algn="l" rtl="0" eaLnBrk="0" fontAlgn="base" hangingPunct="0">
        <a:spcBef>
          <a:spcPct val="20000"/>
        </a:spcBef>
        <a:spcAft>
          <a:spcPct val="0"/>
        </a:spcAft>
        <a:buChar char="–"/>
        <a:defRPr sz="3500">
          <a:solidFill>
            <a:schemeClr val="tx1"/>
          </a:solidFill>
          <a:latin typeface="+mn-lt"/>
        </a:defRPr>
      </a:lvl2pPr>
      <a:lvl3pPr marL="1392862" indent="-278573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50007" indent="-27857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507151" indent="-278573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3064295" indent="-27857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621440" indent="-27857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178584" indent="-27857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735729" indent="-278573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44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14289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71435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578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85724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2868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013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7157" algn="l" defTabSz="111428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png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wmf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5.xml"/><Relationship Id="rId7" Type="http://schemas.openxmlformats.org/officeDocument/2006/relationships/image" Target="../media/image2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D:\HO%20SO%20HUNG\BAI%20DAY%20ONLINE\am%20thanh%20tieng%20dong\suy%20nghi%205.mp3" TargetMode="Externa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D:\HO%20SO%20HUNG\BAI%20DAY%20ONLINE\am%20thanh%20tieng%20dong\suy%20nghi%205.mp3" TargetMode="Externa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01601" y="22977"/>
            <a:ext cx="246264" cy="41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 anchor="ctr">
            <a:spAutoFit/>
          </a:bodyPr>
          <a:lstStyle/>
          <a:p>
            <a:pPr defTabSz="9122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01601" y="22977"/>
            <a:ext cx="246264" cy="41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 anchor="ctr">
            <a:spAutoFit/>
          </a:bodyPr>
          <a:lstStyle/>
          <a:p>
            <a:pPr defTabSz="9122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101601" y="22977"/>
            <a:ext cx="246264" cy="41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 anchor="ctr">
            <a:spAutoFit/>
          </a:bodyPr>
          <a:lstStyle/>
          <a:p>
            <a:pPr defTabSz="9122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365" name="Rectangle 12"/>
          <p:cNvSpPr>
            <a:spLocks noChangeArrowheads="1"/>
          </p:cNvSpPr>
          <p:nvPr/>
        </p:nvSpPr>
        <p:spPr bwMode="auto">
          <a:xfrm>
            <a:off x="101601" y="22977"/>
            <a:ext cx="246264" cy="41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 anchor="ctr">
            <a:spAutoFit/>
          </a:bodyPr>
          <a:lstStyle/>
          <a:p>
            <a:pPr defTabSz="9122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366" name="Rectangle 15"/>
          <p:cNvSpPr>
            <a:spLocks noChangeArrowheads="1"/>
          </p:cNvSpPr>
          <p:nvPr/>
        </p:nvSpPr>
        <p:spPr bwMode="auto">
          <a:xfrm>
            <a:off x="101601" y="22977"/>
            <a:ext cx="246264" cy="41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 anchor="ctr">
            <a:spAutoFit/>
          </a:bodyPr>
          <a:lstStyle/>
          <a:p>
            <a:pPr defTabSz="9122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367" name="Rectangle 28"/>
          <p:cNvSpPr>
            <a:spLocks noChangeArrowheads="1"/>
          </p:cNvSpPr>
          <p:nvPr/>
        </p:nvSpPr>
        <p:spPr bwMode="auto">
          <a:xfrm>
            <a:off x="101601" y="22977"/>
            <a:ext cx="246264" cy="41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9" tIns="60954" rIns="121909" bIns="60954" anchor="ctr">
            <a:spAutoFit/>
          </a:bodyPr>
          <a:lstStyle/>
          <a:p>
            <a:pPr defTabSz="9122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/>
        </p:nvSpPr>
        <p:spPr bwMode="auto">
          <a:xfrm>
            <a:off x="-893231" y="6441019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4" rIns="121909" bIns="60954"/>
          <a:lstStyle/>
          <a:p>
            <a:pPr defTabSz="912239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5369" name="WordArt 21"/>
          <p:cNvSpPr>
            <a:spLocks noChangeArrowheads="1" noChangeShapeType="1" noTextEdit="1"/>
          </p:cNvSpPr>
          <p:nvPr/>
        </p:nvSpPr>
        <p:spPr bwMode="auto">
          <a:xfrm>
            <a:off x="7112002" y="1295401"/>
            <a:ext cx="4483100" cy="175260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5371" name="Picture 7" descr="Book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371" y="4055877"/>
            <a:ext cx="8310033" cy="163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51024" y="2622906"/>
            <a:ext cx="7502527" cy="1692725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34" tIns="45718" rIns="91434" bIns="45718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TẬP</a:t>
            </a:r>
            <a:endParaRPr lang="en-US" sz="4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9245" y="160359"/>
            <a:ext cx="8899985" cy="834359"/>
          </a:xfrm>
          <a:prstGeom prst="rect">
            <a:avLst/>
          </a:prstGeom>
          <a:solidFill>
            <a:srgbClr val="7030A0"/>
          </a:solidFill>
        </p:spPr>
        <p:txBody>
          <a:bodyPr wrap="none" lIns="91434" tIns="45718" rIns="91434" bIns="45718">
            <a:prstTxWarp prst="textWave2">
              <a:avLst/>
            </a:prstTxWarp>
            <a:spAutoFit/>
          </a:bodyPr>
          <a:lstStyle/>
          <a:p>
            <a:pPr algn="ctr" defTabSz="914332">
              <a:spcBef>
                <a:spcPct val="0"/>
              </a:spcBef>
              <a:defRPr/>
            </a:pPr>
            <a:r>
              <a:rPr lang="en-US" sz="5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em đến với giờ học </a:t>
            </a:r>
          </a:p>
        </p:txBody>
      </p:sp>
      <p:sp>
        <p:nvSpPr>
          <p:cNvPr id="15375" name="AutoShape 2" descr="Vẽ tranh an toàn giao thông đơn giản và ý nghĩa nhất"/>
          <p:cNvSpPr>
            <a:spLocks noChangeAspect="1" noChangeArrowheads="1"/>
          </p:cNvSpPr>
          <p:nvPr/>
        </p:nvSpPr>
        <p:spPr bwMode="auto">
          <a:xfrm>
            <a:off x="207433" y="-143933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/>
          <a:p>
            <a:pPr defTabSz="912239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5376" name="AutoShape 2" descr="BÁC HỒ VỚI THIẾU NHI - KHU DI TÍCH KIM LIÊN"/>
          <p:cNvSpPr>
            <a:spLocks noChangeAspect="1" noChangeArrowheads="1"/>
          </p:cNvSpPr>
          <p:nvPr/>
        </p:nvSpPr>
        <p:spPr bwMode="auto">
          <a:xfrm>
            <a:off x="410632" y="84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/>
          <a:p>
            <a:pPr defTabSz="912239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5377" name="AutoShape 5" descr="Xúc động với chùm hình ảnh Bác Hồ với thiếu nhi đẹp nhất"/>
          <p:cNvSpPr>
            <a:spLocks noChangeAspect="1" noChangeArrowheads="1"/>
          </p:cNvSpPr>
          <p:nvPr/>
        </p:nvSpPr>
        <p:spPr bwMode="auto">
          <a:xfrm>
            <a:off x="613833" y="1608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/>
          <a:p>
            <a:pPr defTabSz="912239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5378" name="AutoShape 9" descr="Hình ảnh màu hiếm về Chủ tịch Hồ Chí Minh (Phần 2)"/>
          <p:cNvSpPr>
            <a:spLocks noChangeAspect="1" noChangeArrowheads="1"/>
          </p:cNvSpPr>
          <p:nvPr/>
        </p:nvSpPr>
        <p:spPr bwMode="auto">
          <a:xfrm>
            <a:off x="817033" y="3132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/>
          <a:p>
            <a:pPr defTabSz="912239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5379" name="AutoShape 2" descr="Đọc truyện Trạng Quỳnh mang lại ý nghĩa cuộc sống"/>
          <p:cNvSpPr>
            <a:spLocks noChangeAspect="1" noChangeArrowheads="1"/>
          </p:cNvSpPr>
          <p:nvPr/>
        </p:nvSpPr>
        <p:spPr bwMode="auto">
          <a:xfrm>
            <a:off x="1020233" y="4656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/>
          <a:p>
            <a:pPr defTabSz="912239"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pic>
        <p:nvPicPr>
          <p:cNvPr id="15381" name="Picture 9" descr="003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169" y="1013911"/>
            <a:ext cx="2137833" cy="127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169" y="4495826"/>
            <a:ext cx="2137833" cy="231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4" name="Rectangle 4"/>
          <p:cNvSpPr>
            <a:spLocks noChangeArrowheads="1"/>
          </p:cNvSpPr>
          <p:nvPr/>
        </p:nvSpPr>
        <p:spPr bwMode="auto">
          <a:xfrm>
            <a:off x="0" y="16933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4" tIns="45718" rIns="91434" bIns="45718" anchor="ctr"/>
          <a:lstStyle/>
          <a:p>
            <a:pPr defTabSz="912239" fontAlgn="base">
              <a:spcBef>
                <a:spcPct val="0"/>
              </a:spcBef>
              <a:spcAft>
                <a:spcPct val="0"/>
              </a:spcAft>
            </a:pPr>
            <a:endParaRPr lang="vi-VN" altLang="en-US" sz="19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5385" name="Picture 15" descr="Flash Lang hoa de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48" y="-35984"/>
            <a:ext cx="2080684" cy="194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11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7" y="1079527"/>
            <a:ext cx="1813984" cy="70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11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4377294"/>
            <a:ext cx="1813984" cy="70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11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30" y="3674849"/>
            <a:ext cx="1813983" cy="70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8" descr="16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8437" flipH="1">
            <a:off x="7444942" y="980610"/>
            <a:ext cx="2264833" cy="80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Picture 8" descr="16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8437" flipH="1">
            <a:off x="10155798" y="262469"/>
            <a:ext cx="2264833" cy="80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1" name="Picture 8" descr="16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8437" flipH="1">
            <a:off x="7642566" y="5086419"/>
            <a:ext cx="2264833" cy="80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2" name="Picture 8" descr="16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8437" flipH="1">
            <a:off x="9531382" y="910170"/>
            <a:ext cx="2264833" cy="80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6" y="5651503"/>
            <a:ext cx="1267884" cy="112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217" y="1572710"/>
            <a:ext cx="1267884" cy="112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83070" y="4495802"/>
            <a:ext cx="3391301" cy="861768"/>
          </a:xfrm>
          <a:prstGeom prst="rect">
            <a:avLst/>
          </a:prstGeom>
        </p:spPr>
        <p:txBody>
          <a:bodyPr wrap="none" lIns="121914" tIns="60957" rIns="121914" bIns="60957">
            <a:spAutoFit/>
          </a:bodyPr>
          <a:lstStyle/>
          <a:p>
            <a:pPr defTabSz="1219140"/>
            <a:r>
              <a:rPr lang="en-US" sz="48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 </a:t>
            </a:r>
            <a:r>
              <a:rPr lang="en-US" sz="48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74 </a:t>
            </a:r>
            <a:endParaRPr lang="en-US" kern="0" smtClean="0">
              <a:solidFill>
                <a:sysClr val="windowText" lastClr="00000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01" y="778599"/>
            <a:ext cx="5429230" cy="20115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69723" y="1431926"/>
            <a:ext cx="364472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UTM Mother" panose="02040603050506020204" pitchFamily="18" charset="0"/>
              </a:rPr>
              <a:t>Toán</a:t>
            </a:r>
            <a:endParaRPr lang="en-US" sz="8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UTM Mother" panose="02040603050506020204" pitchFamily="18" charset="0"/>
            </a:endParaRPr>
          </a:p>
        </p:txBody>
      </p:sp>
      <p:pic>
        <p:nvPicPr>
          <p:cNvPr id="37" name="图片 3" descr="9"/>
          <p:cNvPicPr>
            <a:picLocks noChangeAspect="1"/>
          </p:cNvPicPr>
          <p:nvPr/>
        </p:nvPicPr>
        <p:blipFill>
          <a:blip r:embed="rId11"/>
          <a:srcRect l="32439" t="-2492" r="11017" b="2492"/>
          <a:stretch>
            <a:fillRect/>
          </a:stretch>
        </p:blipFill>
        <p:spPr>
          <a:xfrm>
            <a:off x="9562625" y="3464421"/>
            <a:ext cx="2968817" cy="326590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00"/>
          <a:stretch/>
        </p:blipFill>
        <p:spPr>
          <a:xfrm>
            <a:off x="8308697" y="2803696"/>
            <a:ext cx="2872509" cy="19207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74" y="897467"/>
            <a:ext cx="2017144" cy="103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A_图片 6" descr="图片包含 运输, 气球, 航空器&#10;&#10;已生成极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3" y="1827059"/>
            <a:ext cx="1643591" cy="174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08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150"/>
                            </p:stCondLst>
                            <p:childTnLst>
                              <p:par>
                                <p:cTn id="4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6" descr="图片包含 轮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36" y="140582"/>
            <a:ext cx="7204192" cy="1757120"/>
          </a:xfrm>
          <a:prstGeom prst="rect">
            <a:avLst/>
          </a:prstGeom>
        </p:spPr>
      </p:pic>
      <p:pic>
        <p:nvPicPr>
          <p:cNvPr id="3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3" y="969490"/>
            <a:ext cx="7145338" cy="5748810"/>
          </a:xfrm>
          <a:prstGeom prst="rect">
            <a:avLst/>
          </a:prstGeom>
        </p:spPr>
      </p:pic>
      <p:pic>
        <p:nvPicPr>
          <p:cNvPr id="4" name="PA_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564" y="-215900"/>
            <a:ext cx="7594600" cy="7594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93776" y="1019142"/>
            <a:ext cx="7247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CHÚC CÁC EM HỌC TỐT, CHĂM NGOAN</a:t>
            </a:r>
            <a:endParaRPr lang="en-GB" sz="32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664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506071" y="571501"/>
            <a:ext cx="8770352" cy="112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043" tIns="56020" rIns="112043" bIns="5602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altLang="en-US" sz="6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1"/>
          <a:stretch>
            <a:fillRect/>
          </a:stretch>
        </p:blipFill>
        <p:spPr bwMode="auto">
          <a:xfrm>
            <a:off x="7112003" y="2121016"/>
            <a:ext cx="2952751" cy="410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uy nghi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03" y="6245680"/>
            <a:ext cx="812800" cy="65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81551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299200" y="2204361"/>
            <a:ext cx="2438400" cy="2582815"/>
            <a:chOff x="3936" y="1056"/>
            <a:chExt cx="1152" cy="1625"/>
          </a:xfrm>
        </p:grpSpPr>
        <p:grpSp>
          <p:nvGrpSpPr>
            <p:cNvPr id="4113" name="Group 3"/>
            <p:cNvGrpSpPr>
              <a:grpSpLocks/>
            </p:cNvGrpSpPr>
            <p:nvPr/>
          </p:nvGrpSpPr>
          <p:grpSpPr bwMode="auto">
            <a:xfrm>
              <a:off x="4080" y="1056"/>
              <a:ext cx="1008" cy="688"/>
              <a:chOff x="4080" y="1056"/>
              <a:chExt cx="1008" cy="688"/>
            </a:xfrm>
          </p:grpSpPr>
          <p:sp>
            <p:nvSpPr>
              <p:cNvPr id="4119" name="Text Box 4"/>
              <p:cNvSpPr txBox="1">
                <a:spLocks noChangeArrowheads="1"/>
              </p:cNvSpPr>
              <p:nvPr/>
            </p:nvSpPr>
            <p:spPr bwMode="auto">
              <a:xfrm>
                <a:off x="4195" y="1056"/>
                <a:ext cx="893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400" smtClean="0">
                    <a:solidFill>
                      <a:srgbClr val="FFFFFF"/>
                    </a:solidFill>
                    <a:latin typeface="Times New Roman" pitchFamily="18" charset="0"/>
                  </a:rPr>
                  <a:t>   </a:t>
                </a:r>
                <a:r>
                  <a:rPr lang="en-US" altLang="en-US" smtClean="0">
                    <a:solidFill>
                      <a:srgbClr val="FFFFFF"/>
                    </a:solidFill>
                    <a:latin typeface="Times New Roman" pitchFamily="18" charset="0"/>
                  </a:rPr>
                  <a:t>456</a:t>
                </a:r>
              </a:p>
            </p:txBody>
          </p:sp>
          <p:sp>
            <p:nvSpPr>
              <p:cNvPr id="4120" name="Text Box 5"/>
              <p:cNvSpPr txBox="1">
                <a:spLocks noChangeArrowheads="1"/>
              </p:cNvSpPr>
              <p:nvPr/>
            </p:nvSpPr>
            <p:spPr bwMode="auto">
              <a:xfrm>
                <a:off x="4080" y="1276"/>
                <a:ext cx="275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400" smtClean="0">
                    <a:solidFill>
                      <a:srgbClr val="FFFFFF"/>
                    </a:solidFill>
                  </a:rPr>
                  <a:t>X</a:t>
                </a:r>
              </a:p>
            </p:txBody>
          </p:sp>
          <p:sp>
            <p:nvSpPr>
              <p:cNvPr id="4121" name="Text Box 6"/>
              <p:cNvSpPr txBox="1">
                <a:spLocks noChangeArrowheads="1"/>
              </p:cNvSpPr>
              <p:nvPr/>
            </p:nvSpPr>
            <p:spPr bwMode="auto">
              <a:xfrm>
                <a:off x="4170" y="1328"/>
                <a:ext cx="893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400" smtClean="0">
                    <a:solidFill>
                      <a:srgbClr val="FFFFFF"/>
                    </a:solidFill>
                    <a:latin typeface="Times New Roman" pitchFamily="18" charset="0"/>
                  </a:rPr>
                  <a:t>    </a:t>
                </a:r>
                <a:r>
                  <a:rPr lang="en-US" altLang="en-US" smtClean="0">
                    <a:solidFill>
                      <a:srgbClr val="FFFFFF"/>
                    </a:solidFill>
                    <a:latin typeface="Times New Roman" pitchFamily="18" charset="0"/>
                  </a:rPr>
                  <a:t>203</a:t>
                </a:r>
              </a:p>
            </p:txBody>
          </p:sp>
          <p:sp>
            <p:nvSpPr>
              <p:cNvPr id="4122" name="Line 7"/>
              <p:cNvSpPr>
                <a:spLocks noChangeShapeType="1"/>
              </p:cNvSpPr>
              <p:nvPr/>
            </p:nvSpPr>
            <p:spPr bwMode="auto">
              <a:xfrm>
                <a:off x="4224" y="174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14" name="Group 8"/>
            <p:cNvGrpSpPr>
              <a:grpSpLocks/>
            </p:cNvGrpSpPr>
            <p:nvPr/>
          </p:nvGrpSpPr>
          <p:grpSpPr bwMode="auto">
            <a:xfrm>
              <a:off x="3936" y="1680"/>
              <a:ext cx="1089" cy="633"/>
              <a:chOff x="3936" y="1680"/>
              <a:chExt cx="1089" cy="633"/>
            </a:xfrm>
          </p:grpSpPr>
          <p:sp>
            <p:nvSpPr>
              <p:cNvPr id="4116" name="Text Box 9"/>
              <p:cNvSpPr txBox="1">
                <a:spLocks noChangeArrowheads="1"/>
              </p:cNvSpPr>
              <p:nvPr/>
            </p:nvSpPr>
            <p:spPr bwMode="auto">
              <a:xfrm>
                <a:off x="4200" y="1680"/>
                <a:ext cx="825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</a:rPr>
                  <a:t>1368</a:t>
                </a:r>
                <a:endParaRPr lang="en-US" altLang="en-US" dirty="0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17" name="Text Box 10"/>
              <p:cNvSpPr txBox="1">
                <a:spLocks noChangeArrowheads="1"/>
              </p:cNvSpPr>
              <p:nvPr/>
            </p:nvSpPr>
            <p:spPr bwMode="auto">
              <a:xfrm>
                <a:off x="3936" y="1945"/>
                <a:ext cx="63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</a:rPr>
                  <a:t>  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</a:rPr>
                  <a:t>  912</a:t>
                </a:r>
                <a:endParaRPr lang="en-US" altLang="en-US" dirty="0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18" name="Line 11"/>
              <p:cNvSpPr>
                <a:spLocks noChangeShapeType="1"/>
              </p:cNvSpPr>
              <p:nvPr/>
            </p:nvSpPr>
            <p:spPr bwMode="auto">
              <a:xfrm>
                <a:off x="4023" y="2313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15" name="Text Box 12"/>
            <p:cNvSpPr txBox="1">
              <a:spLocks noChangeArrowheads="1"/>
            </p:cNvSpPr>
            <p:nvPr/>
          </p:nvSpPr>
          <p:spPr bwMode="auto">
            <a:xfrm>
              <a:off x="3984" y="2313"/>
              <a:ext cx="89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dirty="0" smtClean="0">
                  <a:solidFill>
                    <a:srgbClr val="FFFFFF"/>
                  </a:solidFill>
                  <a:latin typeface="Times New Roman" pitchFamily="18" charset="0"/>
                </a:rPr>
                <a:t>  </a:t>
              </a:r>
              <a:r>
                <a:rPr lang="en-US" altLang="en-US" sz="2400" dirty="0" smtClean="0">
                  <a:solidFill>
                    <a:srgbClr val="FFFFFF"/>
                  </a:solidFill>
                  <a:latin typeface="Times New Roman" pitchFamily="18" charset="0"/>
                </a:rPr>
                <a:t>  </a:t>
              </a:r>
              <a:r>
                <a:rPr lang="en-US" altLang="en-US" dirty="0" smtClean="0">
                  <a:solidFill>
                    <a:srgbClr val="FFFFFF"/>
                  </a:solidFill>
                  <a:latin typeface="Times New Roman" pitchFamily="18" charset="0"/>
                </a:rPr>
                <a:t>92568</a:t>
              </a:r>
              <a:endParaRPr lang="en-US" altLang="en-US" dirty="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2355851" y="2204358"/>
            <a:ext cx="2520950" cy="2518178"/>
            <a:chOff x="2369" y="1008"/>
            <a:chExt cx="1042" cy="1584"/>
          </a:xfrm>
        </p:grpSpPr>
        <p:grpSp>
          <p:nvGrpSpPr>
            <p:cNvPr id="4103" name="Group 14"/>
            <p:cNvGrpSpPr>
              <a:grpSpLocks/>
            </p:cNvGrpSpPr>
            <p:nvPr/>
          </p:nvGrpSpPr>
          <p:grpSpPr bwMode="auto">
            <a:xfrm>
              <a:off x="2430" y="1008"/>
              <a:ext cx="981" cy="1224"/>
              <a:chOff x="2430" y="1008"/>
              <a:chExt cx="981" cy="1224"/>
            </a:xfrm>
          </p:grpSpPr>
          <p:grpSp>
            <p:nvGrpSpPr>
              <p:cNvPr id="4105" name="Group 15"/>
              <p:cNvGrpSpPr>
                <a:grpSpLocks/>
              </p:cNvGrpSpPr>
              <p:nvPr/>
            </p:nvGrpSpPr>
            <p:grpSpPr bwMode="auto">
              <a:xfrm>
                <a:off x="2539" y="1008"/>
                <a:ext cx="872" cy="656"/>
                <a:chOff x="2539" y="1008"/>
                <a:chExt cx="872" cy="656"/>
              </a:xfrm>
            </p:grpSpPr>
            <p:sp>
              <p:nvSpPr>
                <p:cNvPr id="410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544" y="1008"/>
                  <a:ext cx="867" cy="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2400" smtClean="0">
                      <a:solidFill>
                        <a:srgbClr val="FFFFFF"/>
                      </a:solidFill>
                      <a:latin typeface="Times New Roman" pitchFamily="18" charset="0"/>
                    </a:rPr>
                    <a:t>    </a:t>
                  </a:r>
                  <a:r>
                    <a:rPr lang="en-US" altLang="en-US" smtClean="0">
                      <a:solidFill>
                        <a:srgbClr val="FFFFFF"/>
                      </a:solidFill>
                      <a:latin typeface="Times New Roman" pitchFamily="18" charset="0"/>
                    </a:rPr>
                    <a:t>456</a:t>
                  </a:r>
                </a:p>
              </p:txBody>
            </p:sp>
            <p:sp>
              <p:nvSpPr>
                <p:cNvPr id="411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539" y="1212"/>
                  <a:ext cx="198" cy="2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2400" smtClean="0">
                      <a:solidFill>
                        <a:srgbClr val="FFFFFF"/>
                      </a:solidFill>
                    </a:rPr>
                    <a:t>X</a:t>
                  </a:r>
                </a:p>
              </p:txBody>
            </p:sp>
            <p:sp>
              <p:nvSpPr>
                <p:cNvPr id="411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544" y="1296"/>
                  <a:ext cx="867" cy="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sz="2400" smtClean="0">
                      <a:solidFill>
                        <a:srgbClr val="FFFFFF"/>
                      </a:solidFill>
                      <a:latin typeface="Times New Roman" pitchFamily="18" charset="0"/>
                    </a:rPr>
                    <a:t>    </a:t>
                  </a:r>
                  <a:r>
                    <a:rPr lang="en-US" altLang="en-US" smtClean="0">
                      <a:solidFill>
                        <a:srgbClr val="FFFFFF"/>
                      </a:solidFill>
                      <a:latin typeface="Times New Roman" pitchFamily="18" charset="0"/>
                    </a:rPr>
                    <a:t>203</a:t>
                  </a:r>
                </a:p>
              </p:txBody>
            </p:sp>
            <p:sp>
              <p:nvSpPr>
                <p:cNvPr id="4112" name="Line 19"/>
                <p:cNvSpPr>
                  <a:spLocks noChangeShapeType="1"/>
                </p:cNvSpPr>
                <p:nvPr/>
              </p:nvSpPr>
              <p:spPr bwMode="auto">
                <a:xfrm>
                  <a:off x="2592" y="1632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106" name="Text Box 20"/>
              <p:cNvSpPr txBox="1">
                <a:spLocks noChangeArrowheads="1"/>
              </p:cNvSpPr>
              <p:nvPr/>
            </p:nvSpPr>
            <p:spPr bwMode="auto">
              <a:xfrm>
                <a:off x="2577" y="1568"/>
                <a:ext cx="80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mtClean="0">
                    <a:solidFill>
                      <a:srgbClr val="FFFFFF"/>
                    </a:solidFill>
                    <a:latin typeface="Times New Roman" pitchFamily="18" charset="0"/>
                  </a:rPr>
                  <a:t>1368</a:t>
                </a:r>
              </a:p>
            </p:txBody>
          </p:sp>
          <p:sp>
            <p:nvSpPr>
              <p:cNvPr id="4107" name="Text Box 21"/>
              <p:cNvSpPr txBox="1">
                <a:spLocks noChangeArrowheads="1"/>
              </p:cNvSpPr>
              <p:nvPr/>
            </p:nvSpPr>
            <p:spPr bwMode="auto">
              <a:xfrm>
                <a:off x="2430" y="1864"/>
                <a:ext cx="611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400" dirty="0" smtClean="0">
                    <a:solidFill>
                      <a:srgbClr val="FFFFFF"/>
                    </a:solidFill>
                    <a:latin typeface="Times New Roman" pitchFamily="18" charset="0"/>
                  </a:rPr>
                  <a:t> 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</a:rPr>
                  <a:t>  </a:t>
                </a:r>
                <a:r>
                  <a:rPr lang="en-US" altLang="en-US" dirty="0" smtClean="0">
                    <a:solidFill>
                      <a:srgbClr val="FFFFFF"/>
                    </a:solidFill>
                    <a:latin typeface="Times New Roman" pitchFamily="18" charset="0"/>
                  </a:rPr>
                  <a:t> 912</a:t>
                </a:r>
                <a:endParaRPr lang="en-US" altLang="en-US" dirty="0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08" name="Line 22"/>
              <p:cNvSpPr>
                <a:spLocks noChangeShapeType="1"/>
              </p:cNvSpPr>
              <p:nvPr/>
            </p:nvSpPr>
            <p:spPr bwMode="auto">
              <a:xfrm>
                <a:off x="2496" y="2225"/>
                <a:ext cx="667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04" name="Text Box 23"/>
            <p:cNvSpPr txBox="1">
              <a:spLocks noChangeArrowheads="1"/>
            </p:cNvSpPr>
            <p:nvPr/>
          </p:nvSpPr>
          <p:spPr bwMode="auto">
            <a:xfrm>
              <a:off x="2369" y="2224"/>
              <a:ext cx="86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dirty="0" smtClean="0">
                  <a:solidFill>
                    <a:srgbClr val="FFFFFF"/>
                  </a:solidFill>
                  <a:latin typeface="Times New Roman" pitchFamily="18" charset="0"/>
                </a:rPr>
                <a:t>   </a:t>
              </a:r>
              <a:r>
                <a:rPr lang="en-US" altLang="en-US" sz="2400" dirty="0" smtClean="0">
                  <a:solidFill>
                    <a:srgbClr val="FFFFFF"/>
                  </a:solidFill>
                  <a:latin typeface="Times New Roman" pitchFamily="18" charset="0"/>
                </a:rPr>
                <a:t> </a:t>
              </a:r>
              <a:r>
                <a:rPr lang="en-US" altLang="en-US" dirty="0" smtClean="0">
                  <a:solidFill>
                    <a:srgbClr val="FFFFFF"/>
                  </a:solidFill>
                  <a:latin typeface="Times New Roman" pitchFamily="18" charset="0"/>
                </a:rPr>
                <a:t>10488</a:t>
              </a:r>
              <a:endParaRPr lang="en-US" altLang="en-US" dirty="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2779183" y="1302896"/>
            <a:ext cx="6908800" cy="65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429" tIns="55715" rIns="111429" bIns="5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500" b="1" smtClean="0">
                <a:solidFill>
                  <a:srgbClr val="FFFFFF"/>
                </a:solidFill>
                <a:latin typeface="Times New Roman" pitchFamily="18" charset="0"/>
              </a:rPr>
              <a:t>Đúng ghi </a:t>
            </a:r>
            <a:r>
              <a:rPr lang="en-US" altLang="en-US" sz="3500" b="1" smtClean="0">
                <a:solidFill>
                  <a:srgbClr val="C00000"/>
                </a:solidFill>
                <a:latin typeface="Times New Roman" pitchFamily="18" charset="0"/>
              </a:rPr>
              <a:t>Đ</a:t>
            </a:r>
            <a:r>
              <a:rPr lang="en-US" altLang="en-US" sz="3500" b="1" smtClean="0">
                <a:solidFill>
                  <a:srgbClr val="FFFFFF"/>
                </a:solidFill>
                <a:latin typeface="Times New Roman" pitchFamily="18" charset="0"/>
              </a:rPr>
              <a:t>, sai ghi </a:t>
            </a:r>
            <a:r>
              <a:rPr lang="en-US" altLang="en-US" sz="3500" b="1" smtClean="0">
                <a:solidFill>
                  <a:srgbClr val="C00000"/>
                </a:solidFill>
                <a:latin typeface="Times New Roman" pitchFamily="18" charset="0"/>
              </a:rPr>
              <a:t>S</a:t>
            </a:r>
            <a:r>
              <a:rPr lang="en-US" altLang="en-US" sz="3500" b="1" smtClean="0">
                <a:solidFill>
                  <a:srgbClr val="FFFF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7" name="AutoShape 17"/>
          <p:cNvSpPr>
            <a:spLocks noChangeArrowheads="1"/>
          </p:cNvSpPr>
          <p:nvPr/>
        </p:nvSpPr>
        <p:spPr bwMode="gray">
          <a:xfrm>
            <a:off x="2891367" y="4704670"/>
            <a:ext cx="1117600" cy="898072"/>
          </a:xfrm>
          <a:prstGeom prst="roundRect">
            <a:avLst>
              <a:gd name="adj" fmla="val 49106"/>
            </a:avLst>
          </a:prstGeom>
          <a:solidFill>
            <a:srgbClr val="FF66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lIns="111429" tIns="55715" rIns="111429" bIns="55715" anchor="ctr"/>
          <a:lstStyle/>
          <a:p>
            <a:pPr marL="417858" indent="-417858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smtClean="0">
                <a:solidFill>
                  <a:srgbClr val="C00000"/>
                </a:solidFill>
                <a:cs typeface="Arial" pitchFamily="34" charset="0"/>
              </a:rPr>
              <a:t>S</a:t>
            </a:r>
          </a:p>
        </p:txBody>
      </p:sp>
      <p:sp>
        <p:nvSpPr>
          <p:cNvPr id="28" name="AutoShape 17"/>
          <p:cNvSpPr>
            <a:spLocks noChangeArrowheads="1"/>
          </p:cNvSpPr>
          <p:nvPr/>
        </p:nvSpPr>
        <p:spPr bwMode="gray">
          <a:xfrm>
            <a:off x="7004051" y="4704670"/>
            <a:ext cx="1117600" cy="898072"/>
          </a:xfrm>
          <a:prstGeom prst="roundRect">
            <a:avLst>
              <a:gd name="adj" fmla="val 49106"/>
            </a:avLst>
          </a:prstGeom>
          <a:solidFill>
            <a:srgbClr val="FF6600"/>
          </a:solidFill>
          <a:ln w="28575">
            <a:solidFill>
              <a:srgbClr val="800000"/>
            </a:solidFill>
            <a:round/>
            <a:headEnd/>
            <a:tailEnd/>
          </a:ln>
        </p:spPr>
        <p:txBody>
          <a:bodyPr wrap="none" lIns="111429" tIns="55715" rIns="111429" bIns="55715" anchor="ctr"/>
          <a:lstStyle/>
          <a:p>
            <a:pPr marL="417858" indent="-417858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smtClean="0">
                <a:solidFill>
                  <a:srgbClr val="0000CC"/>
                </a:solidFill>
                <a:cs typeface="Arial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47087268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-3.33333E-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555 L 3.33333E-6 -2.89017E-7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371478" y="438172"/>
            <a:ext cx="10934700" cy="112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043" tIns="56020" rIns="112043" bIns="5602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altLang="en-US" sz="6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1"/>
          <a:stretch>
            <a:fillRect/>
          </a:stretch>
        </p:blipFill>
        <p:spPr bwMode="auto">
          <a:xfrm>
            <a:off x="7112003" y="2121016"/>
            <a:ext cx="2952751" cy="410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uy nghi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03" y="6245680"/>
            <a:ext cx="812800" cy="65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86912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1"/>
          <a:stretch>
            <a:fillRect/>
          </a:stretch>
        </p:blipFill>
        <p:spPr bwMode="auto">
          <a:xfrm>
            <a:off x="7620001" y="2612574"/>
            <a:ext cx="2952751" cy="410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81026" y="300684"/>
            <a:ext cx="10566400" cy="146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429" tIns="55715" rIns="111429" bIns="55715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vi-VN" altLang="en-US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GB" altLang="en-US" b="1" kern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altLang="en-US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altLang="en-US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altLang="en-US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vi-VN" altLang="en-US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vi-VN" altLang="en-US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en-US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en-US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b="1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 Box 11"/>
          <p:cNvSpPr txBox="1">
            <a:spLocks noChangeArrowheads="1"/>
          </p:cNvSpPr>
          <p:nvPr/>
        </p:nvSpPr>
        <p:spPr bwMode="auto">
          <a:xfrm>
            <a:off x="4279902" y="1491692"/>
            <a:ext cx="3833284" cy="94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429" tIns="55715" rIns="111429" bIns="5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83327699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55601" y="1816555"/>
            <a:ext cx="4572000" cy="85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429" tIns="55715" rIns="111429" bIns="5571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u="sng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800" b="1" u="sng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914401" y="3020786"/>
            <a:ext cx="3251200" cy="55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429" tIns="55715" rIns="111429" bIns="5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900" b="1" smtClean="0">
                <a:solidFill>
                  <a:srgbClr val="FFFF00"/>
                </a:solidFill>
                <a:latin typeface=".VnAvant" pitchFamily="34" charset="0"/>
              </a:rPr>
              <a:t>a) 345 x 200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4673601" y="3020786"/>
            <a:ext cx="3251200" cy="55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429" tIns="55715" rIns="111429" bIns="5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900" b="1" smtClean="0">
                <a:solidFill>
                  <a:srgbClr val="FFFF00"/>
                </a:solidFill>
                <a:latin typeface=".VnAvant" pitchFamily="34" charset="0"/>
              </a:rPr>
              <a:t>b) 237 x 24</a:t>
            </a: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8331203" y="3020786"/>
            <a:ext cx="3048001" cy="55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429" tIns="55715" rIns="111429" bIns="5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900" b="1" smtClean="0">
                <a:solidFill>
                  <a:srgbClr val="FFFF00"/>
                </a:solidFill>
                <a:latin typeface=".VnAvant" pitchFamily="34" charset="0"/>
              </a:rPr>
              <a:t>c) 403 x 346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4216400" y="3245303"/>
            <a:ext cx="3911600" cy="3505542"/>
            <a:chOff x="1992" y="1908"/>
            <a:chExt cx="1848" cy="2061"/>
          </a:xfrm>
        </p:grpSpPr>
        <p:sp>
          <p:nvSpPr>
            <p:cNvPr id="6184" name="Line 21"/>
            <p:cNvSpPr>
              <a:spLocks noChangeShapeType="1"/>
            </p:cNvSpPr>
            <p:nvPr/>
          </p:nvSpPr>
          <p:spPr bwMode="auto">
            <a:xfrm>
              <a:off x="1992" y="1953"/>
              <a:ext cx="0" cy="20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85" name="Line 22"/>
            <p:cNvSpPr>
              <a:spLocks noChangeShapeType="1"/>
            </p:cNvSpPr>
            <p:nvPr/>
          </p:nvSpPr>
          <p:spPr bwMode="auto">
            <a:xfrm>
              <a:off x="3840" y="1908"/>
              <a:ext cx="0" cy="20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1727201" y="3524250"/>
            <a:ext cx="1320800" cy="55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429" tIns="55715" rIns="111429" bIns="5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900" b="1" smtClean="0">
                <a:solidFill>
                  <a:srgbClr val="FFFFFF"/>
                </a:solidFill>
                <a:latin typeface=".VnAvant" pitchFamily="34" charset="0"/>
              </a:rPr>
              <a:t>345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1727201" y="3932465"/>
            <a:ext cx="1320800" cy="55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429" tIns="55715" rIns="111429" bIns="5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900" b="1" smtClean="0">
                <a:solidFill>
                  <a:srgbClr val="FFFFFF"/>
                </a:solidFill>
                <a:latin typeface=".VnAvant" pitchFamily="34" charset="0"/>
              </a:rPr>
              <a:t>200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1320802" y="3687537"/>
            <a:ext cx="508000" cy="55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429" tIns="55715" rIns="111429" bIns="5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900" b="1" smtClean="0">
                <a:solidFill>
                  <a:srgbClr val="FFFFFF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1320804" y="4422321"/>
            <a:ext cx="1219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1429" tIns="55715" rIns="111429" bIns="55715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1930400" y="4422322"/>
            <a:ext cx="711200" cy="55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429" tIns="55715" rIns="111429" bIns="5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900" b="1" smtClean="0">
                <a:solidFill>
                  <a:srgbClr val="66FF33"/>
                </a:solidFill>
                <a:latin typeface=".VnAvant" pitchFamily="34" charset="0"/>
              </a:rPr>
              <a:t>00</a:t>
            </a: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618565" y="4422322"/>
            <a:ext cx="2023035" cy="55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429" tIns="55715" rIns="111429" bIns="5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900" b="1" dirty="0" smtClean="0">
                <a:solidFill>
                  <a:srgbClr val="FFFFFF"/>
                </a:solidFill>
                <a:latin typeface=".VnAvant" pitchFamily="34" charset="0"/>
              </a:rPr>
              <a:t>      69 0</a:t>
            </a:r>
            <a:endParaRPr lang="en-US" altLang="en-US" sz="2900" b="1" dirty="0" smtClean="0">
              <a:solidFill>
                <a:srgbClr val="FFFFFF"/>
              </a:solidFill>
              <a:latin typeface=".VnAvant" pitchFamily="34" charset="0"/>
            </a:endParaRPr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5232406" y="3510669"/>
            <a:ext cx="1981200" cy="2348934"/>
            <a:chOff x="2424" y="2448"/>
            <a:chExt cx="936" cy="1381"/>
          </a:xfrm>
        </p:grpSpPr>
        <p:sp>
          <p:nvSpPr>
            <p:cNvPr id="6176" name="Text Box 29"/>
            <p:cNvSpPr txBox="1">
              <a:spLocks noChangeArrowheads="1"/>
            </p:cNvSpPr>
            <p:nvPr/>
          </p:nvSpPr>
          <p:spPr bwMode="auto">
            <a:xfrm>
              <a:off x="2640" y="2448"/>
              <a:ext cx="624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900" b="1" smtClean="0">
                  <a:solidFill>
                    <a:srgbClr val="FFFFFF"/>
                  </a:solidFill>
                  <a:latin typeface=".VnAvant" pitchFamily="34" charset="0"/>
                </a:rPr>
                <a:t>237</a:t>
              </a:r>
            </a:p>
          </p:txBody>
        </p:sp>
        <p:sp>
          <p:nvSpPr>
            <p:cNvPr id="6177" name="Text Box 30"/>
            <p:cNvSpPr txBox="1">
              <a:spLocks noChangeArrowheads="1"/>
            </p:cNvSpPr>
            <p:nvPr/>
          </p:nvSpPr>
          <p:spPr bwMode="auto">
            <a:xfrm>
              <a:off x="2736" y="2688"/>
              <a:ext cx="624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900" b="1" smtClean="0">
                  <a:solidFill>
                    <a:srgbClr val="FFFFFF"/>
                  </a:solidFill>
                  <a:latin typeface=".VnAvant" pitchFamily="34" charset="0"/>
                </a:rPr>
                <a:t>24</a:t>
              </a:r>
            </a:p>
          </p:txBody>
        </p:sp>
        <p:sp>
          <p:nvSpPr>
            <p:cNvPr id="6178" name="Text Box 31"/>
            <p:cNvSpPr txBox="1">
              <a:spLocks noChangeArrowheads="1"/>
            </p:cNvSpPr>
            <p:nvPr/>
          </p:nvSpPr>
          <p:spPr bwMode="auto">
            <a:xfrm>
              <a:off x="2448" y="2544"/>
              <a:ext cx="240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900" b="1" smtClean="0">
                  <a:solidFill>
                    <a:srgbClr val="FFFFFF"/>
                  </a:solidFill>
                  <a:latin typeface=".VnAvant" pitchFamily="34" charset="0"/>
                </a:rPr>
                <a:t>x</a:t>
              </a:r>
            </a:p>
          </p:txBody>
        </p:sp>
        <p:sp>
          <p:nvSpPr>
            <p:cNvPr id="6179" name="Line 32"/>
            <p:cNvSpPr>
              <a:spLocks noChangeShapeType="1"/>
            </p:cNvSpPr>
            <p:nvPr/>
          </p:nvSpPr>
          <p:spPr bwMode="auto">
            <a:xfrm>
              <a:off x="2448" y="2976"/>
              <a:ext cx="57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80" name="Text Box 34"/>
            <p:cNvSpPr txBox="1">
              <a:spLocks noChangeArrowheads="1"/>
            </p:cNvSpPr>
            <p:nvPr/>
          </p:nvSpPr>
          <p:spPr bwMode="auto">
            <a:xfrm>
              <a:off x="2640" y="2976"/>
              <a:ext cx="67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900" b="1" smtClean="0">
                  <a:solidFill>
                    <a:srgbClr val="FFFFFF"/>
                  </a:solidFill>
                  <a:latin typeface=".VnAvant" pitchFamily="34" charset="0"/>
                </a:rPr>
                <a:t>948</a:t>
              </a:r>
            </a:p>
          </p:txBody>
        </p:sp>
        <p:sp>
          <p:nvSpPr>
            <p:cNvPr id="6181" name="Text Box 35"/>
            <p:cNvSpPr txBox="1">
              <a:spLocks noChangeArrowheads="1"/>
            </p:cNvSpPr>
            <p:nvPr/>
          </p:nvSpPr>
          <p:spPr bwMode="auto">
            <a:xfrm>
              <a:off x="2528" y="3216"/>
              <a:ext cx="67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900" b="1" smtClean="0">
                  <a:solidFill>
                    <a:srgbClr val="FFFFFF"/>
                  </a:solidFill>
                  <a:latin typeface=".VnAvant" pitchFamily="34" charset="0"/>
                </a:rPr>
                <a:t>474</a:t>
              </a:r>
            </a:p>
          </p:txBody>
        </p:sp>
        <p:sp>
          <p:nvSpPr>
            <p:cNvPr id="6182" name="Line 36"/>
            <p:cNvSpPr>
              <a:spLocks noChangeShapeType="1"/>
            </p:cNvSpPr>
            <p:nvPr/>
          </p:nvSpPr>
          <p:spPr bwMode="auto">
            <a:xfrm>
              <a:off x="2424" y="3496"/>
              <a:ext cx="62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83" name="Text Box 37"/>
            <p:cNvSpPr txBox="1">
              <a:spLocks noChangeArrowheads="1"/>
            </p:cNvSpPr>
            <p:nvPr/>
          </p:nvSpPr>
          <p:spPr bwMode="auto">
            <a:xfrm>
              <a:off x="2528" y="3512"/>
              <a:ext cx="67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900" b="1" smtClean="0">
                  <a:solidFill>
                    <a:srgbClr val="FFFFFF"/>
                  </a:solidFill>
                  <a:latin typeface=".VnAvant" pitchFamily="34" charset="0"/>
                </a:rPr>
                <a:t>5688</a:t>
              </a:r>
            </a:p>
          </p:txBody>
        </p:sp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8873069" y="3524272"/>
            <a:ext cx="1998133" cy="2852401"/>
            <a:chOff x="4192" y="2240"/>
            <a:chExt cx="944" cy="1677"/>
          </a:xfrm>
        </p:grpSpPr>
        <p:sp>
          <p:nvSpPr>
            <p:cNvPr id="6167" name="Text Box 38"/>
            <p:cNvSpPr txBox="1">
              <a:spLocks noChangeArrowheads="1"/>
            </p:cNvSpPr>
            <p:nvPr/>
          </p:nvSpPr>
          <p:spPr bwMode="auto">
            <a:xfrm>
              <a:off x="4512" y="2240"/>
              <a:ext cx="624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900" b="1" smtClean="0">
                  <a:solidFill>
                    <a:srgbClr val="FFFFFF"/>
                  </a:solidFill>
                  <a:latin typeface=".VnAvant" pitchFamily="34" charset="0"/>
                </a:rPr>
                <a:t>403</a:t>
              </a:r>
            </a:p>
          </p:txBody>
        </p:sp>
        <p:sp>
          <p:nvSpPr>
            <p:cNvPr id="6168" name="Text Box 39"/>
            <p:cNvSpPr txBox="1">
              <a:spLocks noChangeArrowheads="1"/>
            </p:cNvSpPr>
            <p:nvPr/>
          </p:nvSpPr>
          <p:spPr bwMode="auto">
            <a:xfrm>
              <a:off x="4512" y="2480"/>
              <a:ext cx="624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900" b="1" smtClean="0">
                  <a:solidFill>
                    <a:srgbClr val="FFFFFF"/>
                  </a:solidFill>
                  <a:latin typeface=".VnAvant" pitchFamily="34" charset="0"/>
                </a:rPr>
                <a:t>346</a:t>
              </a:r>
            </a:p>
          </p:txBody>
        </p:sp>
        <p:sp>
          <p:nvSpPr>
            <p:cNvPr id="6169" name="Text Box 40"/>
            <p:cNvSpPr txBox="1">
              <a:spLocks noChangeArrowheads="1"/>
            </p:cNvSpPr>
            <p:nvPr/>
          </p:nvSpPr>
          <p:spPr bwMode="auto">
            <a:xfrm>
              <a:off x="4320" y="2336"/>
              <a:ext cx="240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900" b="1" smtClean="0">
                  <a:solidFill>
                    <a:srgbClr val="FFFFFF"/>
                  </a:solidFill>
                  <a:latin typeface=".VnAvant" pitchFamily="34" charset="0"/>
                </a:rPr>
                <a:t>x</a:t>
              </a:r>
            </a:p>
          </p:txBody>
        </p:sp>
        <p:sp>
          <p:nvSpPr>
            <p:cNvPr id="6170" name="Line 41"/>
            <p:cNvSpPr>
              <a:spLocks noChangeShapeType="1"/>
            </p:cNvSpPr>
            <p:nvPr/>
          </p:nvSpPr>
          <p:spPr bwMode="auto">
            <a:xfrm>
              <a:off x="4320" y="2768"/>
              <a:ext cx="57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71" name="Text Box 42"/>
            <p:cNvSpPr txBox="1">
              <a:spLocks noChangeArrowheads="1"/>
            </p:cNvSpPr>
            <p:nvPr/>
          </p:nvSpPr>
          <p:spPr bwMode="auto">
            <a:xfrm>
              <a:off x="4416" y="2768"/>
              <a:ext cx="67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900" b="1" smtClean="0">
                  <a:solidFill>
                    <a:srgbClr val="FFFFFF"/>
                  </a:solidFill>
                  <a:latin typeface=".VnAvant" pitchFamily="34" charset="0"/>
                </a:rPr>
                <a:t>2418</a:t>
              </a:r>
            </a:p>
          </p:txBody>
        </p:sp>
        <p:sp>
          <p:nvSpPr>
            <p:cNvPr id="6172" name="Text Box 43"/>
            <p:cNvSpPr txBox="1">
              <a:spLocks noChangeArrowheads="1"/>
            </p:cNvSpPr>
            <p:nvPr/>
          </p:nvSpPr>
          <p:spPr bwMode="auto">
            <a:xfrm>
              <a:off x="4304" y="3008"/>
              <a:ext cx="67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900" b="1" smtClean="0">
                  <a:solidFill>
                    <a:srgbClr val="FFFFFF"/>
                  </a:solidFill>
                  <a:latin typeface=".VnAvant" pitchFamily="34" charset="0"/>
                </a:rPr>
                <a:t>1612</a:t>
              </a:r>
            </a:p>
          </p:txBody>
        </p:sp>
        <p:sp>
          <p:nvSpPr>
            <p:cNvPr id="6173" name="Line 44"/>
            <p:cNvSpPr>
              <a:spLocks noChangeShapeType="1"/>
            </p:cNvSpPr>
            <p:nvPr/>
          </p:nvSpPr>
          <p:spPr bwMode="auto">
            <a:xfrm>
              <a:off x="4272" y="3584"/>
              <a:ext cx="64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74" name="Text Box 45"/>
            <p:cNvSpPr txBox="1">
              <a:spLocks noChangeArrowheads="1"/>
            </p:cNvSpPr>
            <p:nvPr/>
          </p:nvSpPr>
          <p:spPr bwMode="auto">
            <a:xfrm>
              <a:off x="4200" y="3600"/>
              <a:ext cx="848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900" b="1" smtClean="0">
                  <a:solidFill>
                    <a:srgbClr val="FFFFFF"/>
                  </a:solidFill>
                  <a:latin typeface=".VnAvant" pitchFamily="34" charset="0"/>
                </a:rPr>
                <a:t>139438</a:t>
              </a:r>
            </a:p>
          </p:txBody>
        </p:sp>
        <p:sp>
          <p:nvSpPr>
            <p:cNvPr id="6175" name="Text Box 47"/>
            <p:cNvSpPr txBox="1">
              <a:spLocks noChangeArrowheads="1"/>
            </p:cNvSpPr>
            <p:nvPr/>
          </p:nvSpPr>
          <p:spPr bwMode="auto">
            <a:xfrm>
              <a:off x="4192" y="3248"/>
              <a:ext cx="67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900" b="1" smtClean="0">
                  <a:solidFill>
                    <a:srgbClr val="FFFFFF"/>
                  </a:solidFill>
                  <a:latin typeface=".VnAvant" pitchFamily="34" charset="0"/>
                </a:rPr>
                <a:t>1209</a:t>
              </a:r>
            </a:p>
          </p:txBody>
        </p:sp>
      </p:grp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8104740" y="6417470"/>
            <a:ext cx="2637367" cy="55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429" tIns="55715" rIns="111429" bIns="5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900" b="1" smtClean="0">
                <a:solidFill>
                  <a:srgbClr val="FFFFFF"/>
                </a:solidFill>
                <a:cs typeface="Arial" pitchFamily="34" charset="0"/>
              </a:rPr>
              <a:t>403 x 346 =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294967" y="6383452"/>
            <a:ext cx="1154776" cy="55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429" tIns="55715" rIns="111429" bIns="5571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900" smtClean="0">
                <a:solidFill>
                  <a:srgbClr val="FF0000"/>
                </a:solidFill>
                <a:cs typeface="Arial" pitchFamily="34" charset="0"/>
              </a:rPr>
              <a:t>5 688</a:t>
            </a: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10373784" y="6400462"/>
            <a:ext cx="3037416" cy="55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429" tIns="55715" rIns="111429" bIns="5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900" smtClean="0">
                <a:solidFill>
                  <a:srgbClr val="FF0000"/>
                </a:solidFill>
                <a:cs typeface="Arial" pitchFamily="34" charset="0"/>
              </a:rPr>
              <a:t>139 438</a:t>
            </a: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1" y="6363042"/>
            <a:ext cx="3261784" cy="55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429" tIns="55715" rIns="111429" bIns="5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900" b="1" smtClean="0">
                <a:solidFill>
                  <a:srgbClr val="FFFFFF"/>
                </a:solidFill>
                <a:cs typeface="Arial" pitchFamily="34" charset="0"/>
              </a:rPr>
              <a:t>345 x 200 =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4186768" y="6395359"/>
            <a:ext cx="2315634" cy="55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429" tIns="55715" rIns="111429" bIns="5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900" b="1" smtClean="0">
                <a:solidFill>
                  <a:srgbClr val="FFFFFF"/>
                </a:solidFill>
                <a:cs typeface="Arial" pitchFamily="34" charset="0"/>
              </a:rPr>
              <a:t>237 x 24 =</a:t>
            </a:r>
          </a:p>
        </p:txBody>
      </p:sp>
      <p:sp>
        <p:nvSpPr>
          <p:cNvPr id="43" name="Rectangle 27"/>
          <p:cNvSpPr>
            <a:spLocks noChangeArrowheads="1"/>
          </p:cNvSpPr>
          <p:nvPr/>
        </p:nvSpPr>
        <p:spPr bwMode="auto">
          <a:xfrm>
            <a:off x="2184402" y="6306911"/>
            <a:ext cx="1625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429" tIns="55715" rIns="111429" bIns="5571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900" smtClean="0">
                <a:solidFill>
                  <a:srgbClr val="FF0000"/>
                </a:solidFill>
                <a:cs typeface="Arial" pitchFamily="34" charset="0"/>
              </a:rPr>
              <a:t>69 000</a:t>
            </a:r>
          </a:p>
        </p:txBody>
      </p:sp>
    </p:spTree>
    <p:extLst>
      <p:ext uri="{BB962C8B-B14F-4D97-AF65-F5344CB8AC3E}">
        <p14:creationId xmlns:p14="http://schemas.microsoft.com/office/powerpoint/2010/main" val="200117578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/>
      <p:bldP spid="2066" grpId="0"/>
      <p:bldP spid="2067" grpId="0"/>
      <p:bldP spid="2068" grpId="0"/>
      <p:bldP spid="2071" grpId="0"/>
      <p:bldP spid="2072" grpId="0"/>
      <p:bldP spid="2073" grpId="0"/>
      <p:bldP spid="2074" grpId="0" animBg="1"/>
      <p:bldP spid="2075" grpId="0"/>
      <p:bldP spid="2076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0589" y="719494"/>
            <a:ext cx="10566400" cy="66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429" tIns="55715" rIns="111429" bIns="5571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en-US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 smtClean="0">
                <a:solidFill>
                  <a:srgbClr val="FFFFFF"/>
                </a:solidFill>
                <a:latin typeface=".VnTime" pitchFamily="34" charset="0"/>
              </a:rPr>
              <a:t>TÝnh</a:t>
            </a:r>
            <a:r>
              <a:rPr lang="en-US" sz="3500" b="1" i="1" dirty="0" smtClean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3500" b="1" i="1" dirty="0" err="1">
                <a:solidFill>
                  <a:srgbClr val="FFFFFF"/>
                </a:solidFill>
                <a:latin typeface=".VnTime" pitchFamily="34" charset="0"/>
              </a:rPr>
              <a:t>b»ng</a:t>
            </a:r>
            <a:r>
              <a:rPr lang="en-US" sz="3500" b="1" i="1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3500" b="1" i="1" dirty="0" err="1">
                <a:solidFill>
                  <a:srgbClr val="FFFFFF"/>
                </a:solidFill>
                <a:latin typeface=".VnTime" pitchFamily="34" charset="0"/>
              </a:rPr>
              <a:t>c¸ch</a:t>
            </a:r>
            <a:r>
              <a:rPr lang="en-US" sz="3500" b="1" i="1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3500" b="1" i="1" u="sng" dirty="0" err="1">
                <a:solidFill>
                  <a:srgbClr val="FFFFFF"/>
                </a:solidFill>
                <a:latin typeface=".VnTime" pitchFamily="34" charset="0"/>
              </a:rPr>
              <a:t>thuËn</a:t>
            </a:r>
            <a:r>
              <a:rPr lang="en-US" sz="3500" b="1" i="1" u="sng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3500" b="1" i="1" u="sng" dirty="0" err="1">
                <a:solidFill>
                  <a:srgbClr val="FFFFFF"/>
                </a:solidFill>
                <a:latin typeface=".VnTime" pitchFamily="34" charset="0"/>
              </a:rPr>
              <a:t>tiÖn</a:t>
            </a:r>
            <a:r>
              <a:rPr lang="en-US" sz="3500" b="1" i="1" u="sng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3500" b="1" i="1" u="sng" dirty="0" err="1">
                <a:solidFill>
                  <a:srgbClr val="FFFFFF"/>
                </a:solidFill>
                <a:latin typeface=".VnTime" pitchFamily="34" charset="0"/>
              </a:rPr>
              <a:t>nhÊt</a:t>
            </a:r>
            <a:r>
              <a:rPr lang="en-US" sz="3500" b="1" i="1" u="sng" dirty="0">
                <a:solidFill>
                  <a:srgbClr val="FFFFFF"/>
                </a:solidFill>
                <a:latin typeface=".VnTime" pitchFamily="34" charset="0"/>
              </a:rPr>
              <a:t>:</a:t>
            </a:r>
            <a:r>
              <a:rPr lang="en-US" sz="3500" b="1" u="sng" dirty="0">
                <a:solidFill>
                  <a:srgbClr val="FFFFFF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" y="1632860"/>
            <a:ext cx="5181600" cy="214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429" tIns="55715" rIns="111429" bIns="5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17858" indent="-417858" fontAlgn="base"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2400" b="1" smtClean="0">
                <a:solidFill>
                  <a:srgbClr val="FFFF00"/>
                </a:solidFill>
                <a:latin typeface=".VnAvant" pitchFamily="34" charset="0"/>
              </a:rPr>
              <a:t> 142 x 12 + 142 x 18 </a:t>
            </a:r>
          </a:p>
          <a:p>
            <a:pPr marL="417858" indent="-41785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FF00"/>
                </a:solidFill>
                <a:latin typeface=".VnAvant" pitchFamily="34" charset="0"/>
              </a:rPr>
              <a:t>   </a:t>
            </a:r>
            <a:r>
              <a:rPr lang="en-US" altLang="en-US" sz="2400" b="1" smtClean="0">
                <a:solidFill>
                  <a:srgbClr val="FFFFFF"/>
                </a:solidFill>
                <a:latin typeface=".VnAvant" pitchFamily="34" charset="0"/>
              </a:rPr>
              <a:t>= 142 x    (12 + 18)</a:t>
            </a:r>
          </a:p>
          <a:p>
            <a:pPr marL="417858" indent="-41785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FFFF"/>
                </a:solidFill>
                <a:latin typeface=".VnAvant" pitchFamily="34" charset="0"/>
              </a:rPr>
              <a:t>   = 142   x   </a:t>
            </a:r>
            <a:r>
              <a:rPr lang="en-US" altLang="en-US" sz="2400" b="1" smtClean="0">
                <a:solidFill>
                  <a:srgbClr val="00FFFF"/>
                </a:solidFill>
                <a:latin typeface=".VnAvant" pitchFamily="34" charset="0"/>
              </a:rPr>
              <a:t>30</a:t>
            </a:r>
          </a:p>
          <a:p>
            <a:pPr marL="417858" indent="-417858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FFFF"/>
                </a:solidFill>
                <a:latin typeface=".VnAvant" pitchFamily="34" charset="0"/>
              </a:rPr>
              <a:t>   =     4 260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807201" y="1779137"/>
            <a:ext cx="4775200" cy="214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429" tIns="55715" rIns="111429" bIns="5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FF00"/>
                </a:solidFill>
                <a:latin typeface=".VnAvant" pitchFamily="34" charset="0"/>
              </a:rPr>
              <a:t>b)  49 x 365 - 39 x 365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FFFF"/>
                </a:solidFill>
                <a:latin typeface=".VnAvant" pitchFamily="34" charset="0"/>
              </a:rPr>
              <a:t>   = (49 - 39) x 365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FFFF"/>
                </a:solidFill>
                <a:latin typeface=".VnAvant" pitchFamily="34" charset="0"/>
              </a:rPr>
              <a:t>   =    </a:t>
            </a:r>
            <a:r>
              <a:rPr lang="en-US" altLang="en-US" sz="2400" b="1" smtClean="0">
                <a:solidFill>
                  <a:srgbClr val="00FFFF"/>
                </a:solidFill>
                <a:latin typeface=".VnAvant" pitchFamily="34" charset="0"/>
              </a:rPr>
              <a:t>10   </a:t>
            </a:r>
            <a:r>
              <a:rPr lang="en-US" altLang="en-US" sz="2400" b="1" smtClean="0">
                <a:solidFill>
                  <a:srgbClr val="FFFFFF"/>
                </a:solidFill>
                <a:latin typeface=".VnAvant" pitchFamily="34" charset="0"/>
              </a:rPr>
              <a:t> x     365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FFFF"/>
                </a:solidFill>
                <a:latin typeface=".VnAvant" pitchFamily="34" charset="0"/>
              </a:rPr>
              <a:t>   =       3650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267200" y="4310064"/>
            <a:ext cx="3962400" cy="214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429" tIns="55715" rIns="111429" bIns="55715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FF00"/>
                </a:solidFill>
                <a:latin typeface=".VnAvant" pitchFamily="34" charset="0"/>
              </a:rPr>
              <a:t>c)   4 x 18 x 25</a:t>
            </a:r>
            <a:endParaRPr lang="en-US" altLang="en-US" sz="2400" b="1" smtClean="0">
              <a:solidFill>
                <a:srgbClr val="FFFFFF"/>
              </a:solidFill>
              <a:latin typeface=".VnAvant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FFFF"/>
                </a:solidFill>
                <a:latin typeface=".VnAvant" pitchFamily="34" charset="0"/>
              </a:rPr>
              <a:t>   = (4 x 25) x 18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FFFF"/>
                </a:solidFill>
                <a:latin typeface=".VnAvant" pitchFamily="34" charset="0"/>
              </a:rPr>
              <a:t>   =   </a:t>
            </a:r>
            <a:r>
              <a:rPr lang="en-US" altLang="en-US" sz="2400" b="1" smtClean="0">
                <a:solidFill>
                  <a:srgbClr val="00FFFF"/>
                </a:solidFill>
                <a:latin typeface=".VnAvant" pitchFamily="34" charset="0"/>
              </a:rPr>
              <a:t>100</a:t>
            </a:r>
            <a:r>
              <a:rPr lang="en-US" altLang="en-US" sz="2400" b="1" smtClean="0">
                <a:solidFill>
                  <a:srgbClr val="FFFFFF"/>
                </a:solidFill>
                <a:latin typeface=".VnAvant" pitchFamily="34" charset="0"/>
              </a:rPr>
              <a:t>     x 18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FFFFFF"/>
                </a:solidFill>
                <a:latin typeface=".VnAvant" pitchFamily="34" charset="0"/>
              </a:rPr>
              <a:t>   =      1800</a:t>
            </a:r>
            <a:endParaRPr lang="en-US" altLang="en-US" sz="2400" b="1" smtClean="0">
              <a:solidFill>
                <a:srgbClr val="FFFF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79185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57226" y="1814852"/>
            <a:ext cx="11668124" cy="663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429" tIns="55715" rIns="111429" bIns="55715">
            <a:spAutoFit/>
          </a:bodyPr>
          <a:lstStyle/>
          <a:p>
            <a:pPr marL="839587" indent="-824110" defTabSz="84345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Bài</a:t>
            </a: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5</a:t>
            </a: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abia" pitchFamily="34" charset="0"/>
              </a:rPr>
              <a:t>: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</a:rPr>
              <a:t>Diện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</a:rPr>
              <a:t>tích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</a:rPr>
              <a:t>S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</a:rPr>
              <a:t>hình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</a:rPr>
              <a:t>chữ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</a:rPr>
              <a:t>nhật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</a:rPr>
              <a:t>chiều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</a:rPr>
              <a:t>dài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</a:rPr>
              <a:t>a</a:t>
            </a:r>
          </a:p>
          <a:p>
            <a:pPr marL="839587" indent="-824110" defTabSz="84345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</a:rPr>
              <a:t>chiều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</a:rPr>
              <a:t>rộng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</a:rPr>
              <a:t> b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</a:rPr>
              <a:t>được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</a:rPr>
              <a:t>tính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</a:rPr>
              <a:t>theo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</a:rPr>
              <a:t>công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</a:rPr>
              <a:t>thức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</a:rPr>
              <a:t> :</a:t>
            </a:r>
          </a:p>
          <a:p>
            <a:pPr marL="839587" indent="-824110" defTabSz="84345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</a:rPr>
              <a:t>          </a:t>
            </a:r>
            <a:r>
              <a:rPr lang="en-US" sz="4000" b="1" dirty="0">
                <a:solidFill>
                  <a:srgbClr val="FFC000"/>
                </a:solidFill>
                <a:latin typeface="Times New Roman" pitchFamily="18" charset="0"/>
              </a:rPr>
              <a:t>S = a x b    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</a:rPr>
              <a:t>(</a:t>
            </a:r>
            <a:r>
              <a:rPr lang="en-US" sz="4000" b="1" dirty="0">
                <a:solidFill>
                  <a:srgbClr val="FFC000"/>
                </a:solidFill>
                <a:latin typeface="Times New Roman" pitchFamily="18" charset="0"/>
              </a:rPr>
              <a:t>a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</a:rPr>
              <a:t>, </a:t>
            </a:r>
            <a:r>
              <a:rPr lang="en-US" sz="4000" b="1" dirty="0">
                <a:solidFill>
                  <a:srgbClr val="FFC000"/>
                </a:solidFill>
                <a:latin typeface="Times New Roman" pitchFamily="18" charset="0"/>
              </a:rPr>
              <a:t>b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</a:rPr>
              <a:t>cùng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</a:rPr>
              <a:t>đơn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</a:rPr>
              <a:t>vị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</a:rPr>
              <a:t>đo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</a:rPr>
              <a:t>)</a:t>
            </a:r>
          </a:p>
          <a:p>
            <a:pPr marL="839587" indent="-824110" defTabSz="84345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i="1" dirty="0" smtClean="0">
                <a:solidFill>
                  <a:srgbClr val="66FF33"/>
                </a:solidFill>
                <a:latin typeface="Times New Roman" pitchFamily="18" charset="0"/>
              </a:rPr>
              <a:t>a</a:t>
            </a:r>
            <a:r>
              <a:rPr lang="en-US" sz="4000" b="1" i="1" dirty="0">
                <a:solidFill>
                  <a:srgbClr val="66FF33"/>
                </a:solidFill>
                <a:latin typeface="Times New Roman" pitchFamily="18" charset="0"/>
              </a:rPr>
              <a:t>)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</a:rPr>
              <a:t>Tính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</a:rPr>
              <a:t> S, </a:t>
            </a:r>
            <a:r>
              <a:rPr lang="en-US" sz="4000" b="1" dirty="0" err="1">
                <a:solidFill>
                  <a:srgbClr val="FFFFFF"/>
                </a:solidFill>
                <a:latin typeface="Times New Roman" pitchFamily="18" charset="0"/>
              </a:rPr>
              <a:t>biết</a:t>
            </a: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</a:rPr>
              <a:t> : a = 12 cm, b = 5 cm;</a:t>
            </a:r>
          </a:p>
          <a:p>
            <a:pPr marL="839587" indent="-824110" defTabSz="84345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</a:rPr>
              <a:t>                              a = 15 m, b = 10 m.</a:t>
            </a:r>
          </a:p>
          <a:p>
            <a:pPr marL="839587" indent="-824110" defTabSz="843454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marL="839587" indent="-824110" defTabSz="843454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FFFFFF"/>
              </a:solidFill>
              <a:latin typeface=".VnAvant" pitchFamily="34" charset="0"/>
            </a:endParaRPr>
          </a:p>
          <a:p>
            <a:pPr marL="839587" indent="-824110" defTabSz="84345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1762133" y="3752850"/>
            <a:ext cx="2476499" cy="600075"/>
          </a:xfrm>
          <a:prstGeom prst="rect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1429" tIns="55715" rIns="111429" bIns="55715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9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5635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repeatCount="300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3" presetClass="entr" presetSubtype="16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4325" y="228600"/>
            <a:ext cx="10861678" cy="63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429" tIns="55715" rIns="111429" bIns="55715">
            <a:spAutoFit/>
          </a:bodyPr>
          <a:lstStyle/>
          <a:p>
            <a:pPr marL="839587" indent="-824110" defTabSz="84345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9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Bài</a:t>
            </a:r>
            <a:r>
              <a:rPr lang="en-US" sz="39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5</a:t>
            </a:r>
            <a:r>
              <a:rPr lang="en-US" sz="39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abia" pitchFamily="34" charset="0"/>
              </a:rPr>
              <a:t>: </a:t>
            </a:r>
            <a:r>
              <a:rPr lang="en-US" sz="3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abia" pitchFamily="34" charset="0"/>
              </a:rPr>
              <a:t>                  </a:t>
            </a:r>
            <a:r>
              <a:rPr lang="en-US" sz="3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abia" pitchFamily="34" charset="0"/>
              </a:rPr>
              <a:t> </a:t>
            </a:r>
            <a:r>
              <a:rPr lang="en-US" sz="39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39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9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giải</a:t>
            </a:r>
            <a:endParaRPr lang="en-US" sz="3900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839587" indent="-824110" defTabSz="84345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</a:rPr>
              <a:t>a</a:t>
            </a:r>
            <a:r>
              <a:rPr lang="en-US" sz="3600" b="1" i="1" dirty="0">
                <a:solidFill>
                  <a:srgbClr val="FFFF00"/>
                </a:solidFill>
                <a:latin typeface="Times New Roman" pitchFamily="18" charset="0"/>
              </a:rPr>
              <a:t>)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</a:rPr>
              <a:t>Với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</a:rPr>
              <a:t>  a = 12 cm, b = 5 cm 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</a:rPr>
              <a:t>thì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</a:rPr>
              <a:t>  S = 12 x 5 </a:t>
            </a:r>
          </a:p>
          <a:p>
            <a:pPr marL="839587" indent="-824110" defTabSz="84345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</a:rPr>
              <a:t>                                                              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</a:rPr>
              <a:t>= 60 (cm</a:t>
            </a:r>
            <a:r>
              <a:rPr lang="en-US" sz="3600" b="1" baseline="30000" dirty="0">
                <a:solidFill>
                  <a:srgbClr val="FFC000"/>
                </a:solidFill>
                <a:latin typeface="Times New Roman" pitchFamily="18" charset="0"/>
              </a:rPr>
              <a:t>2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</a:rPr>
              <a:t>).</a:t>
            </a:r>
          </a:p>
          <a:p>
            <a:pPr marL="839587" indent="-824110" defTabSz="84345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  <a:latin typeface="Times New Roman" pitchFamily="18" charset="0"/>
              </a:rPr>
              <a:t>        </a:t>
            </a:r>
            <a:r>
              <a:rPr lang="en-US" sz="3600" b="1" dirty="0" err="1" smtClean="0">
                <a:solidFill>
                  <a:srgbClr val="FFFFFF"/>
                </a:solidFill>
                <a:latin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</a:rPr>
              <a:t>a = 15 m, b = 10 m  </a:t>
            </a:r>
            <a:r>
              <a:rPr lang="en-US" sz="3600" b="1" dirty="0" err="1">
                <a:solidFill>
                  <a:srgbClr val="FFC000"/>
                </a:solidFill>
                <a:latin typeface="Times New Roman" pitchFamily="18" charset="0"/>
              </a:rPr>
              <a:t>thì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</a:rPr>
              <a:t>  S = 15 x 10 </a:t>
            </a:r>
          </a:p>
          <a:p>
            <a:pPr marL="839587" indent="-824110" defTabSz="84345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</a:rPr>
              <a:t>                                                            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</a:rPr>
              <a:t>= 150 (m</a:t>
            </a:r>
            <a:r>
              <a:rPr lang="en-US" sz="3600" b="1" baseline="30000" dirty="0">
                <a:solidFill>
                  <a:srgbClr val="FFC000"/>
                </a:solidFill>
                <a:latin typeface="Times New Roman" pitchFamily="18" charset="0"/>
              </a:rPr>
              <a:t>2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</a:rPr>
              <a:t>).</a:t>
            </a:r>
          </a:p>
          <a:p>
            <a:pPr marL="839587" indent="-824110" defTabSz="843454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marL="839587" indent="-824110" defTabSz="843454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FFFFFF"/>
              </a:solidFill>
              <a:latin typeface="Times New Roman" pitchFamily="18" charset="0"/>
            </a:endParaRPr>
          </a:p>
          <a:p>
            <a:pPr marL="839587" indent="-824110" defTabSz="843454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9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8560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C250AB0-84DA-4DCA-B832-6862A674A7B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\212素材包"/>
  <p:tag name="ISPRING_PRESENTATION_TITLE" val="简约卡通可爱风PPT背景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.黑体-韩语"/>
        <a:cs typeface=""/>
      </a:majorFont>
      <a:minorFont>
        <a:latin typeface="Arial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171</TotalTime>
  <Words>330</Words>
  <Application>Microsoft Office PowerPoint</Application>
  <PresentationFormat>Custom</PresentationFormat>
  <Paragraphs>80</Paragraphs>
  <Slides>10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Office 主题​​</vt:lpstr>
      <vt:lpstr>Beam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Thanh Bui</dc:creator>
  <cp:keywords>http:/www.ypppt.com</cp:keywords>
  <dc:description>9Slide.vn</dc:description>
  <cp:lastModifiedBy>Windows User</cp:lastModifiedBy>
  <cp:revision>315</cp:revision>
  <dcterms:created xsi:type="dcterms:W3CDTF">2017-05-03T13:07:00Z</dcterms:created>
  <dcterms:modified xsi:type="dcterms:W3CDTF">2022-12-01T02:16:36Z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